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5" r:id="rId9"/>
    <p:sldId id="263" r:id="rId10"/>
    <p:sldId id="264"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F168D7-CFD3-C45A-1BCD-55B21B2E215B}" v="1124" dt="2020-04-21T12:44:51.376"/>
    <p1510:client id="{65F9BDAA-3A8F-404E-BE63-F44C6A216A13}" v="133" dt="2020-04-21T10:44:24.554"/>
    <p1510:client id="{7CDE898D-DA16-41AE-8468-58A91AD8370A}" v="19" dt="2020-04-21T17:38:37.294"/>
    <p1510:client id="{8FD06DAA-7BFE-35E8-EDB4-C2C5B2FF3456}" v="144" dt="2020-04-21T12:55:13.709"/>
    <p1510:client id="{932EA107-52B9-7A91-FBFA-F66051CDC59C}" v="3635" dt="2020-04-21T15:45:44.071"/>
    <p1510:client id="{DEF88D61-295C-36B2-15B6-0ACF55F6520B}" v="2" dt="2020-04-28T09:46:13.095"/>
    <p1510:client id="{FB67A8A5-F2FF-2D3D-9F16-4BDDDDB2E56B}" v="1" dt="2020-04-28T09:48:27.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lly Savage" userId="S::msavage657@c2ken.net::8113b866-6159-4c31-ae6d-134216326270" providerId="AD" clId="Web-{65F9BDAA-3A8F-404E-BE63-F44C6A216A13}"/>
    <pc:docChg chg="modSld">
      <pc:chgData name="Molly Savage" userId="S::msavage657@c2ken.net::8113b866-6159-4c31-ae6d-134216326270" providerId="AD" clId="Web-{65F9BDAA-3A8F-404E-BE63-F44C6A216A13}" dt="2020-04-21T10:44:24.554" v="132" actId="14100"/>
      <pc:docMkLst>
        <pc:docMk/>
      </pc:docMkLst>
      <pc:sldChg chg="modSp">
        <pc:chgData name="Molly Savage" userId="S::msavage657@c2ken.net::8113b866-6159-4c31-ae6d-134216326270" providerId="AD" clId="Web-{65F9BDAA-3A8F-404E-BE63-F44C6A216A13}" dt="2020-04-21T10:44:24.554" v="132" actId="14100"/>
        <pc:sldMkLst>
          <pc:docMk/>
          <pc:sldMk cId="109857222" sldId="256"/>
        </pc:sldMkLst>
        <pc:spChg chg="mod">
          <ac:chgData name="Molly Savage" userId="S::msavage657@c2ken.net::8113b866-6159-4c31-ae6d-134216326270" providerId="AD" clId="Web-{65F9BDAA-3A8F-404E-BE63-F44C6A216A13}" dt="2020-04-21T10:44:15.570" v="130" actId="1076"/>
          <ac:spMkLst>
            <pc:docMk/>
            <pc:sldMk cId="109857222" sldId="256"/>
            <ac:spMk id="2" creationId="{00000000-0000-0000-0000-000000000000}"/>
          </ac:spMkLst>
        </pc:spChg>
        <pc:spChg chg="mod">
          <ac:chgData name="Molly Savage" userId="S::msavage657@c2ken.net::8113b866-6159-4c31-ae6d-134216326270" providerId="AD" clId="Web-{65F9BDAA-3A8F-404E-BE63-F44C6A216A13}" dt="2020-04-21T10:44:24.554" v="132" actId="14100"/>
          <ac:spMkLst>
            <pc:docMk/>
            <pc:sldMk cId="109857222" sldId="256"/>
            <ac:spMk id="3" creationId="{00000000-0000-0000-0000-000000000000}"/>
          </ac:spMkLst>
        </pc:spChg>
      </pc:sldChg>
    </pc:docChg>
  </pc:docChgLst>
  <pc:docChgLst>
    <pc:chgData name="Molly Savage" userId="S::msavage657@c2ken.net::8113b866-6159-4c31-ae6d-134216326270" providerId="AD" clId="Web-{8FD06DAA-7BFE-35E8-EDB4-C2C5B2FF3456}"/>
    <pc:docChg chg="addSld delSld modSld">
      <pc:chgData name="Molly Savage" userId="S::msavage657@c2ken.net::8113b866-6159-4c31-ae6d-134216326270" providerId="AD" clId="Web-{8FD06DAA-7BFE-35E8-EDB4-C2C5B2FF3456}" dt="2020-04-21T12:55:13.709" v="147"/>
      <pc:docMkLst>
        <pc:docMk/>
      </pc:docMkLst>
      <pc:sldChg chg="addSp delSp modSp">
        <pc:chgData name="Molly Savage" userId="S::msavage657@c2ken.net::8113b866-6159-4c31-ae6d-134216326270" providerId="AD" clId="Web-{8FD06DAA-7BFE-35E8-EDB4-C2C5B2FF3456}" dt="2020-04-21T12:53:35.951" v="143" actId="20577"/>
        <pc:sldMkLst>
          <pc:docMk/>
          <pc:sldMk cId="12647931" sldId="259"/>
        </pc:sldMkLst>
        <pc:spChg chg="mod ord">
          <ac:chgData name="Molly Savage" userId="S::msavage657@c2ken.net::8113b866-6159-4c31-ae6d-134216326270" providerId="AD" clId="Web-{8FD06DAA-7BFE-35E8-EDB4-C2C5B2FF3456}" dt="2020-04-21T12:47:01.197" v="8"/>
          <ac:spMkLst>
            <pc:docMk/>
            <pc:sldMk cId="12647931" sldId="259"/>
            <ac:spMk id="2" creationId="{E04759DE-FCA9-43C5-AB5F-6D6578BF0829}"/>
          </ac:spMkLst>
        </pc:spChg>
        <pc:spChg chg="add del">
          <ac:chgData name="Molly Savage" userId="S::msavage657@c2ken.net::8113b866-6159-4c31-ae6d-134216326270" providerId="AD" clId="Web-{8FD06DAA-7BFE-35E8-EDB4-C2C5B2FF3456}" dt="2020-04-21T12:47:01.197" v="8"/>
          <ac:spMkLst>
            <pc:docMk/>
            <pc:sldMk cId="12647931" sldId="259"/>
            <ac:spMk id="20" creationId="{193844EA-0D22-410F-A01B-F4F29533D073}"/>
          </ac:spMkLst>
        </pc:spChg>
        <pc:spChg chg="add del">
          <ac:chgData name="Molly Savage" userId="S::msavage657@c2ken.net::8113b866-6159-4c31-ae6d-134216326270" providerId="AD" clId="Web-{8FD06DAA-7BFE-35E8-EDB4-C2C5B2FF3456}" dt="2020-04-21T12:47:01.197" v="8"/>
          <ac:spMkLst>
            <pc:docMk/>
            <pc:sldMk cId="12647931" sldId="259"/>
            <ac:spMk id="26" creationId="{5240663D-974E-4B54-BEF2-0AEF269A321A}"/>
          </ac:spMkLst>
        </pc:spChg>
        <pc:spChg chg="add del">
          <ac:chgData name="Molly Savage" userId="S::msavage657@c2ken.net::8113b866-6159-4c31-ae6d-134216326270" providerId="AD" clId="Web-{8FD06DAA-7BFE-35E8-EDB4-C2C5B2FF3456}" dt="2020-04-21T12:47:01.197" v="8"/>
          <ac:spMkLst>
            <pc:docMk/>
            <pc:sldMk cId="12647931" sldId="259"/>
            <ac:spMk id="30" creationId="{3E9B34ED-699B-421D-8B75-2235E5010EAE}"/>
          </ac:spMkLst>
        </pc:spChg>
        <pc:spChg chg="add del">
          <ac:chgData name="Molly Savage" userId="S::msavage657@c2ken.net::8113b866-6159-4c31-ae6d-134216326270" providerId="AD" clId="Web-{8FD06DAA-7BFE-35E8-EDB4-C2C5B2FF3456}" dt="2020-04-21T12:47:01.197" v="8"/>
          <ac:spMkLst>
            <pc:docMk/>
            <pc:sldMk cId="12647931" sldId="259"/>
            <ac:spMk id="31" creationId="{87427BBD-1323-4FFD-9089-40083FC54515}"/>
          </ac:spMkLst>
        </pc:spChg>
        <pc:spChg chg="add del">
          <ac:chgData name="Molly Savage" userId="S::msavage657@c2ken.net::8113b866-6159-4c31-ae6d-134216326270" providerId="AD" clId="Web-{8FD06DAA-7BFE-35E8-EDB4-C2C5B2FF3456}" dt="2020-04-21T12:47:01.197" v="8"/>
          <ac:spMkLst>
            <pc:docMk/>
            <pc:sldMk cId="12647931" sldId="259"/>
            <ac:spMk id="33" creationId="{5754E5A4-4679-40DF-8B05-9029BA0D703E}"/>
          </ac:spMkLst>
        </pc:spChg>
        <pc:spChg chg="add del">
          <ac:chgData name="Molly Savage" userId="S::msavage657@c2ken.net::8113b866-6159-4c31-ae6d-134216326270" providerId="AD" clId="Web-{8FD06DAA-7BFE-35E8-EDB4-C2C5B2FF3456}" dt="2020-04-21T12:47:01.197" v="8"/>
          <ac:spMkLst>
            <pc:docMk/>
            <pc:sldMk cId="12647931" sldId="259"/>
            <ac:spMk id="35" creationId="{9FC83CD4-234F-4750-ABF6-5481D9055AFE}"/>
          </ac:spMkLst>
        </pc:spChg>
        <pc:spChg chg="add del">
          <ac:chgData name="Molly Savage" userId="S::msavage657@c2ken.net::8113b866-6159-4c31-ae6d-134216326270" providerId="AD" clId="Web-{8FD06DAA-7BFE-35E8-EDB4-C2C5B2FF3456}" dt="2020-04-21T12:47:01.197" v="8"/>
          <ac:spMkLst>
            <pc:docMk/>
            <pc:sldMk cId="12647931" sldId="259"/>
            <ac:spMk id="37" creationId="{568D0189-FF37-41B1-A9F5-C564BA47BB59}"/>
          </ac:spMkLst>
        </pc:spChg>
        <pc:spChg chg="add del">
          <ac:chgData name="Molly Savage" userId="S::msavage657@c2ken.net::8113b866-6159-4c31-ae6d-134216326270" providerId="AD" clId="Web-{8FD06DAA-7BFE-35E8-EDB4-C2C5B2FF3456}" dt="2020-04-21T12:47:01.197" v="8"/>
          <ac:spMkLst>
            <pc:docMk/>
            <pc:sldMk cId="12647931" sldId="259"/>
            <ac:spMk id="41" creationId="{5B4888BC-D2FB-4207-8548-E0FA79633948}"/>
          </ac:spMkLst>
        </pc:spChg>
        <pc:spChg chg="add del">
          <ac:chgData name="Molly Savage" userId="S::msavage657@c2ken.net::8113b866-6159-4c31-ae6d-134216326270" providerId="AD" clId="Web-{8FD06DAA-7BFE-35E8-EDB4-C2C5B2FF3456}" dt="2020-04-21T12:46:47.056" v="6"/>
          <ac:spMkLst>
            <pc:docMk/>
            <pc:sldMk cId="12647931" sldId="259"/>
            <ac:spMk id="43" creationId="{33CD251C-A887-4D2F-925B-FC097198538B}"/>
          </ac:spMkLst>
        </pc:spChg>
        <pc:spChg chg="add del">
          <ac:chgData name="Molly Savage" userId="S::msavage657@c2ken.net::8113b866-6159-4c31-ae6d-134216326270" providerId="AD" clId="Web-{8FD06DAA-7BFE-35E8-EDB4-C2C5B2FF3456}" dt="2020-04-21T12:46:47.056" v="6"/>
          <ac:spMkLst>
            <pc:docMk/>
            <pc:sldMk cId="12647931" sldId="259"/>
            <ac:spMk id="45" creationId="{5A2D8052-F757-42D9-A3EA-CA2460E3190F}"/>
          </ac:spMkLst>
        </pc:spChg>
        <pc:spChg chg="add">
          <ac:chgData name="Molly Savage" userId="S::msavage657@c2ken.net::8113b866-6159-4c31-ae6d-134216326270" providerId="AD" clId="Web-{8FD06DAA-7BFE-35E8-EDB4-C2C5B2FF3456}" dt="2020-04-21T12:47:01.197" v="8"/>
          <ac:spMkLst>
            <pc:docMk/>
            <pc:sldMk cId="12647931" sldId="259"/>
            <ac:spMk id="47" creationId="{231BF440-39FA-4087-84CC-2EEC0BBDAF29}"/>
          </ac:spMkLst>
        </pc:spChg>
        <pc:spChg chg="add del">
          <ac:chgData name="Molly Savage" userId="S::msavage657@c2ken.net::8113b866-6159-4c31-ae6d-134216326270" providerId="AD" clId="Web-{8FD06DAA-7BFE-35E8-EDB4-C2C5B2FF3456}" dt="2020-04-21T12:46:29.070" v="2"/>
          <ac:spMkLst>
            <pc:docMk/>
            <pc:sldMk cId="12647931" sldId="259"/>
            <ac:spMk id="48" creationId="{823AC064-BC96-4F32-8AE1-B2FD38754823}"/>
          </ac:spMkLst>
        </pc:spChg>
        <pc:spChg chg="add">
          <ac:chgData name="Molly Savage" userId="S::msavage657@c2ken.net::8113b866-6159-4c31-ae6d-134216326270" providerId="AD" clId="Web-{8FD06DAA-7BFE-35E8-EDB4-C2C5B2FF3456}" dt="2020-04-21T12:47:01.197" v="8"/>
          <ac:spMkLst>
            <pc:docMk/>
            <pc:sldMk cId="12647931" sldId="259"/>
            <ac:spMk id="49" creationId="{F04E4CBA-303B-48BD-8451-C2701CB0EEBF}"/>
          </ac:spMkLst>
        </pc:spChg>
        <pc:spChg chg="add mod">
          <ac:chgData name="Molly Savage" userId="S::msavage657@c2ken.net::8113b866-6159-4c31-ae6d-134216326270" providerId="AD" clId="Web-{8FD06DAA-7BFE-35E8-EDB4-C2C5B2FF3456}" dt="2020-04-21T12:53:35.951" v="143" actId="20577"/>
          <ac:spMkLst>
            <pc:docMk/>
            <pc:sldMk cId="12647931" sldId="259"/>
            <ac:spMk id="51" creationId="{A17D074D-7649-4BF8-875F-DBC30F36BAC9}"/>
          </ac:spMkLst>
        </pc:spChg>
        <pc:spChg chg="add">
          <ac:chgData name="Molly Savage" userId="S::msavage657@c2ken.net::8113b866-6159-4c31-ae6d-134216326270" providerId="AD" clId="Web-{8FD06DAA-7BFE-35E8-EDB4-C2C5B2FF3456}" dt="2020-04-21T12:47:01.197" v="8"/>
          <ac:spMkLst>
            <pc:docMk/>
            <pc:sldMk cId="12647931" sldId="259"/>
            <ac:spMk id="52" creationId="{F6CA58B3-AFCC-4A40-9882-50D5080879B0}"/>
          </ac:spMkLst>
        </pc:spChg>
        <pc:spChg chg="add">
          <ac:chgData name="Molly Savage" userId="S::msavage657@c2ken.net::8113b866-6159-4c31-ae6d-134216326270" providerId="AD" clId="Web-{8FD06DAA-7BFE-35E8-EDB4-C2C5B2FF3456}" dt="2020-04-21T12:47:01.197" v="8"/>
          <ac:spMkLst>
            <pc:docMk/>
            <pc:sldMk cId="12647931" sldId="259"/>
            <ac:spMk id="54" creationId="{75C56826-D4E5-42ED-8529-079651CB3005}"/>
          </ac:spMkLst>
        </pc:spChg>
        <pc:spChg chg="add">
          <ac:chgData name="Molly Savage" userId="S::msavage657@c2ken.net::8113b866-6159-4c31-ae6d-134216326270" providerId="AD" clId="Web-{8FD06DAA-7BFE-35E8-EDB4-C2C5B2FF3456}" dt="2020-04-21T12:47:01.197" v="8"/>
          <ac:spMkLst>
            <pc:docMk/>
            <pc:sldMk cId="12647931" sldId="259"/>
            <ac:spMk id="56" creationId="{82095FCE-EF05-4443-B97A-85DEE3A5CA17}"/>
          </ac:spMkLst>
        </pc:spChg>
        <pc:spChg chg="add">
          <ac:chgData name="Molly Savage" userId="S::msavage657@c2ken.net::8113b866-6159-4c31-ae6d-134216326270" providerId="AD" clId="Web-{8FD06DAA-7BFE-35E8-EDB4-C2C5B2FF3456}" dt="2020-04-21T12:47:01.197" v="8"/>
          <ac:spMkLst>
            <pc:docMk/>
            <pc:sldMk cId="12647931" sldId="259"/>
            <ac:spMk id="58" creationId="{CA00AE6B-AA30-4CF8-BA6F-339B780AD76C}"/>
          </ac:spMkLst>
        </pc:spChg>
        <pc:grpChg chg="add del">
          <ac:chgData name="Molly Savage" userId="S::msavage657@c2ken.net::8113b866-6159-4c31-ae6d-134216326270" providerId="AD" clId="Web-{8FD06DAA-7BFE-35E8-EDB4-C2C5B2FF3456}" dt="2020-04-21T12:46:47.056" v="6"/>
          <ac:grpSpMkLst>
            <pc:docMk/>
            <pc:sldMk cId="12647931" sldId="259"/>
            <ac:grpSpMk id="44" creationId="{770AE191-D2EA-45C9-A44D-830C188F74CB}"/>
          </ac:grpSpMkLst>
        </pc:grpChg>
        <pc:picChg chg="mod ord">
          <ac:chgData name="Molly Savage" userId="S::msavage657@c2ken.net::8113b866-6159-4c31-ae6d-134216326270" providerId="AD" clId="Web-{8FD06DAA-7BFE-35E8-EDB4-C2C5B2FF3456}" dt="2020-04-21T12:47:01.197" v="8"/>
          <ac:picMkLst>
            <pc:docMk/>
            <pc:sldMk cId="12647931" sldId="259"/>
            <ac:picMk id="4" creationId="{83B09707-3CC2-465B-AFAE-1D67C9FEC1A4}"/>
          </ac:picMkLst>
        </pc:picChg>
        <pc:picChg chg="mod ord">
          <ac:chgData name="Molly Savage" userId="S::msavage657@c2ken.net::8113b866-6159-4c31-ae6d-134216326270" providerId="AD" clId="Web-{8FD06DAA-7BFE-35E8-EDB4-C2C5B2FF3456}" dt="2020-04-21T12:47:01.197" v="8"/>
          <ac:picMkLst>
            <pc:docMk/>
            <pc:sldMk cId="12647931" sldId="259"/>
            <ac:picMk id="6" creationId="{644909C0-0196-46A4-9A6C-9E738D9D6166}"/>
          </ac:picMkLst>
        </pc:picChg>
        <pc:cxnChg chg="add del">
          <ac:chgData name="Molly Savage" userId="S::msavage657@c2ken.net::8113b866-6159-4c31-ae6d-134216326270" providerId="AD" clId="Web-{8FD06DAA-7BFE-35E8-EDB4-C2C5B2FF3456}" dt="2020-04-21T12:47:01.197" v="8"/>
          <ac:cxnSpMkLst>
            <pc:docMk/>
            <pc:sldMk cId="12647931" sldId="259"/>
            <ac:cxnSpMk id="24" creationId="{3E65E162-F3C5-496E-83F3-35D3847D7EDC}"/>
          </ac:cxnSpMkLst>
        </pc:cxnChg>
        <pc:cxnChg chg="add del">
          <ac:chgData name="Molly Savage" userId="S::msavage657@c2ken.net::8113b866-6159-4c31-ae6d-134216326270" providerId="AD" clId="Web-{8FD06DAA-7BFE-35E8-EDB4-C2C5B2FF3456}" dt="2020-04-21T12:47:01.197" v="8"/>
          <ac:cxnSpMkLst>
            <pc:docMk/>
            <pc:sldMk cId="12647931" sldId="259"/>
            <ac:cxnSpMk id="39" creationId="{4B60F436-E9B6-463A-BC51-14940E646051}"/>
          </ac:cxnSpMkLst>
        </pc:cxnChg>
        <pc:cxnChg chg="add del">
          <ac:chgData name="Molly Savage" userId="S::msavage657@c2ken.net::8113b866-6159-4c31-ae6d-134216326270" providerId="AD" clId="Web-{8FD06DAA-7BFE-35E8-EDB4-C2C5B2FF3456}" dt="2020-04-21T12:46:29.070" v="2"/>
          <ac:cxnSpMkLst>
            <pc:docMk/>
            <pc:sldMk cId="12647931" sldId="259"/>
            <ac:cxnSpMk id="46" creationId="{DB146403-F3D6-484B-B2ED-97F9565D0370}"/>
          </ac:cxnSpMkLst>
        </pc:cxnChg>
        <pc:cxnChg chg="add del">
          <ac:chgData name="Molly Savage" userId="S::msavage657@c2ken.net::8113b866-6159-4c31-ae6d-134216326270" providerId="AD" clId="Web-{8FD06DAA-7BFE-35E8-EDB4-C2C5B2FF3456}" dt="2020-04-21T12:46:29.070" v="2"/>
          <ac:cxnSpMkLst>
            <pc:docMk/>
            <pc:sldMk cId="12647931" sldId="259"/>
            <ac:cxnSpMk id="50" creationId="{7E7C77BC-7138-40B1-A15B-20F57A494629}"/>
          </ac:cxnSpMkLst>
        </pc:cxnChg>
      </pc:sldChg>
      <pc:sldChg chg="new del">
        <pc:chgData name="Molly Savage" userId="S::msavage657@c2ken.net::8113b866-6159-4c31-ae6d-134216326270" providerId="AD" clId="Web-{8FD06DAA-7BFE-35E8-EDB4-C2C5B2FF3456}" dt="2020-04-21T12:54:27.690" v="146"/>
        <pc:sldMkLst>
          <pc:docMk/>
          <pc:sldMk cId="2138508094" sldId="260"/>
        </pc:sldMkLst>
      </pc:sldChg>
      <pc:sldChg chg="new">
        <pc:chgData name="Molly Savage" userId="S::msavage657@c2ken.net::8113b866-6159-4c31-ae6d-134216326270" providerId="AD" clId="Web-{8FD06DAA-7BFE-35E8-EDB4-C2C5B2FF3456}" dt="2020-04-21T12:55:13.709" v="147"/>
        <pc:sldMkLst>
          <pc:docMk/>
          <pc:sldMk cId="2406445278" sldId="260"/>
        </pc:sldMkLst>
      </pc:sldChg>
    </pc:docChg>
  </pc:docChgLst>
  <pc:docChgLst>
    <pc:chgData name="P Magee" userId="S::pmagee452@c2ken.net::1ac7e168-b1f8-48ed-bd34-727c7820f859" providerId="AD" clId="Web-{FB67A8A5-F2FF-2D3D-9F16-4BDDDDB2E56B}"/>
    <pc:docChg chg="modSld">
      <pc:chgData name="P Magee" userId="S::pmagee452@c2ken.net::1ac7e168-b1f8-48ed-bd34-727c7820f859" providerId="AD" clId="Web-{FB67A8A5-F2FF-2D3D-9F16-4BDDDDB2E56B}" dt="2020-04-28T09:48:27.737" v="0" actId="1076"/>
      <pc:docMkLst>
        <pc:docMk/>
      </pc:docMkLst>
      <pc:sldChg chg="modSp">
        <pc:chgData name="P Magee" userId="S::pmagee452@c2ken.net::1ac7e168-b1f8-48ed-bd34-727c7820f859" providerId="AD" clId="Web-{FB67A8A5-F2FF-2D3D-9F16-4BDDDDB2E56B}" dt="2020-04-28T09:48:27.737" v="0" actId="1076"/>
        <pc:sldMkLst>
          <pc:docMk/>
          <pc:sldMk cId="109857222" sldId="256"/>
        </pc:sldMkLst>
        <pc:picChg chg="mod">
          <ac:chgData name="P Magee" userId="S::pmagee452@c2ken.net::1ac7e168-b1f8-48ed-bd34-727c7820f859" providerId="AD" clId="Web-{FB67A8A5-F2FF-2D3D-9F16-4BDDDDB2E56B}" dt="2020-04-28T09:48:27.737" v="0" actId="1076"/>
          <ac:picMkLst>
            <pc:docMk/>
            <pc:sldMk cId="109857222" sldId="256"/>
            <ac:picMk id="4" creationId="{4F79EED2-2F8E-46AC-9A81-4AD80AEC35B4}"/>
          </ac:picMkLst>
        </pc:picChg>
      </pc:sldChg>
    </pc:docChg>
  </pc:docChgLst>
  <pc:docChgLst>
    <pc:chgData name="Molly Savage" userId="S::msavage657@c2ken.net::8113b866-6159-4c31-ae6d-134216326270" providerId="AD" clId="Web-{52F168D7-CFD3-C45A-1BCD-55B21B2E215B}"/>
    <pc:docChg chg="addSld delSld modSld">
      <pc:chgData name="Molly Savage" userId="S::msavage657@c2ken.net::8113b866-6159-4c31-ae6d-134216326270" providerId="AD" clId="Web-{52F168D7-CFD3-C45A-1BCD-55B21B2E215B}" dt="2020-04-21T12:44:51.376" v="1131" actId="14100"/>
      <pc:docMkLst>
        <pc:docMk/>
      </pc:docMkLst>
      <pc:sldChg chg="addSp delSp modSp mod setBg">
        <pc:chgData name="Molly Savage" userId="S::msavage657@c2ken.net::8113b866-6159-4c31-ae6d-134216326270" providerId="AD" clId="Web-{52F168D7-CFD3-C45A-1BCD-55B21B2E215B}" dt="2020-04-21T12:14:02.646" v="402"/>
        <pc:sldMkLst>
          <pc:docMk/>
          <pc:sldMk cId="109857222" sldId="256"/>
        </pc:sldMkLst>
        <pc:spChg chg="mod ord">
          <ac:chgData name="Molly Savage" userId="S::msavage657@c2ken.net::8113b866-6159-4c31-ae6d-134216326270" providerId="AD" clId="Web-{52F168D7-CFD3-C45A-1BCD-55B21B2E215B}" dt="2020-04-21T12:13:41.098" v="401"/>
          <ac:spMkLst>
            <pc:docMk/>
            <pc:sldMk cId="109857222" sldId="256"/>
            <ac:spMk id="2" creationId="{00000000-0000-0000-0000-000000000000}"/>
          </ac:spMkLst>
        </pc:spChg>
        <pc:spChg chg="del mod ord">
          <ac:chgData name="Molly Savage" userId="S::msavage657@c2ken.net::8113b866-6159-4c31-ae6d-134216326270" providerId="AD" clId="Web-{52F168D7-CFD3-C45A-1BCD-55B21B2E215B}" dt="2020-04-21T12:14:02.646" v="402"/>
          <ac:spMkLst>
            <pc:docMk/>
            <pc:sldMk cId="109857222" sldId="256"/>
            <ac:spMk id="3" creationId="{00000000-0000-0000-0000-000000000000}"/>
          </ac:spMkLst>
        </pc:spChg>
        <pc:spChg chg="add">
          <ac:chgData name="Molly Savage" userId="S::msavage657@c2ken.net::8113b866-6159-4c31-ae6d-134216326270" providerId="AD" clId="Web-{52F168D7-CFD3-C45A-1BCD-55B21B2E215B}" dt="2020-04-21T12:13:41.098" v="401"/>
          <ac:spMkLst>
            <pc:docMk/>
            <pc:sldMk cId="109857222" sldId="256"/>
            <ac:spMk id="8" creationId="{27BDFED6-6E33-4606-AFE2-886ADB1C018E}"/>
          </ac:spMkLst>
        </pc:spChg>
        <pc:spChg chg="add">
          <ac:chgData name="Molly Savage" userId="S::msavage657@c2ken.net::8113b866-6159-4c31-ae6d-134216326270" providerId="AD" clId="Web-{52F168D7-CFD3-C45A-1BCD-55B21B2E215B}" dt="2020-04-21T12:13:41.098" v="401"/>
          <ac:spMkLst>
            <pc:docMk/>
            <pc:sldMk cId="109857222" sldId="256"/>
            <ac:spMk id="9" creationId="{890DEF05-784E-4B61-89E4-04C4ECF4E5A0}"/>
          </ac:spMkLst>
        </pc:spChg>
        <pc:spChg chg="add del">
          <ac:chgData name="Molly Savage" userId="S::msavage657@c2ken.net::8113b866-6159-4c31-ae6d-134216326270" providerId="AD" clId="Web-{52F168D7-CFD3-C45A-1BCD-55B21B2E215B}" dt="2020-04-21T12:13:41.067" v="400"/>
          <ac:spMkLst>
            <pc:docMk/>
            <pc:sldMk cId="109857222" sldId="256"/>
            <ac:spMk id="11" creationId="{2E518683-C2A4-4657-830C-BD321D0A8B3B}"/>
          </ac:spMkLst>
        </pc:spChg>
        <pc:spChg chg="add del">
          <ac:chgData name="Molly Savage" userId="S::msavage657@c2ken.net::8113b866-6159-4c31-ae6d-134216326270" providerId="AD" clId="Web-{52F168D7-CFD3-C45A-1BCD-55B21B2E215B}" dt="2020-04-21T12:13:41.067" v="400"/>
          <ac:spMkLst>
            <pc:docMk/>
            <pc:sldMk cId="109857222" sldId="256"/>
            <ac:spMk id="13" creationId="{ECF6CE48-067D-4BCC-8118-FAC936C40B75}"/>
          </ac:spMkLst>
        </pc:spChg>
        <pc:spChg chg="add del">
          <ac:chgData name="Molly Savage" userId="S::msavage657@c2ken.net::8113b866-6159-4c31-ae6d-134216326270" providerId="AD" clId="Web-{52F168D7-CFD3-C45A-1BCD-55B21B2E215B}" dt="2020-04-21T12:13:41.067" v="400"/>
          <ac:spMkLst>
            <pc:docMk/>
            <pc:sldMk cId="109857222" sldId="256"/>
            <ac:spMk id="15" creationId="{5996AF05-FFC0-48E3-A851-FDF4C938802A}"/>
          </ac:spMkLst>
        </pc:spChg>
        <pc:spChg chg="add del">
          <ac:chgData name="Molly Savage" userId="S::msavage657@c2ken.net::8113b866-6159-4c31-ae6d-134216326270" providerId="AD" clId="Web-{52F168D7-CFD3-C45A-1BCD-55B21B2E215B}" dt="2020-04-21T12:13:41.067" v="400"/>
          <ac:spMkLst>
            <pc:docMk/>
            <pc:sldMk cId="109857222" sldId="256"/>
            <ac:spMk id="17" creationId="{5C32DE67-E0F0-476E-83F7-D49807AC59BF}"/>
          </ac:spMkLst>
        </pc:spChg>
        <pc:spChg chg="add del">
          <ac:chgData name="Molly Savage" userId="S::msavage657@c2ken.net::8113b866-6159-4c31-ae6d-134216326270" providerId="AD" clId="Web-{52F168D7-CFD3-C45A-1BCD-55B21B2E215B}" dt="2020-04-21T12:13:41.067" v="400"/>
          <ac:spMkLst>
            <pc:docMk/>
            <pc:sldMk cId="109857222" sldId="256"/>
            <ac:spMk id="19" creationId="{1AC8D917-094B-4A3C-861B-1C717FAD36BC}"/>
          </ac:spMkLst>
        </pc:spChg>
        <pc:picChg chg="add mod">
          <ac:chgData name="Molly Savage" userId="S::msavage657@c2ken.net::8113b866-6159-4c31-ae6d-134216326270" providerId="AD" clId="Web-{52F168D7-CFD3-C45A-1BCD-55B21B2E215B}" dt="2020-04-21T12:13:41.098" v="401"/>
          <ac:picMkLst>
            <pc:docMk/>
            <pc:sldMk cId="109857222" sldId="256"/>
            <ac:picMk id="4" creationId="{4F79EED2-2F8E-46AC-9A81-4AD80AEC35B4}"/>
          </ac:picMkLst>
        </pc:picChg>
        <pc:picChg chg="add mod">
          <ac:chgData name="Molly Savage" userId="S::msavage657@c2ken.net::8113b866-6159-4c31-ae6d-134216326270" providerId="AD" clId="Web-{52F168D7-CFD3-C45A-1BCD-55B21B2E215B}" dt="2020-04-21T12:13:41.098" v="401"/>
          <ac:picMkLst>
            <pc:docMk/>
            <pc:sldMk cId="109857222" sldId="256"/>
            <ac:picMk id="6" creationId="{7ED92184-F1C6-4224-AE11-6D1FCF5A0606}"/>
          </ac:picMkLst>
        </pc:picChg>
        <pc:cxnChg chg="add">
          <ac:chgData name="Molly Savage" userId="S::msavage657@c2ken.net::8113b866-6159-4c31-ae6d-134216326270" providerId="AD" clId="Web-{52F168D7-CFD3-C45A-1BCD-55B21B2E215B}" dt="2020-04-21T12:13:41.098" v="401"/>
          <ac:cxnSpMkLst>
            <pc:docMk/>
            <pc:sldMk cId="109857222" sldId="256"/>
            <ac:cxnSpMk id="10" creationId="{C41BAEC7-F7B0-4224-8B18-8F74B7D87F0B}"/>
          </ac:cxnSpMkLst>
        </pc:cxnChg>
      </pc:sldChg>
      <pc:sldChg chg="addSp delSp modSp new mod setBg">
        <pc:chgData name="Molly Savage" userId="S::msavage657@c2ken.net::8113b866-6159-4c31-ae6d-134216326270" providerId="AD" clId="Web-{52F168D7-CFD3-C45A-1BCD-55B21B2E215B}" dt="2020-04-21T12:14:30.958" v="403"/>
        <pc:sldMkLst>
          <pc:docMk/>
          <pc:sldMk cId="3177668154" sldId="257"/>
        </pc:sldMkLst>
        <pc:spChg chg="mod">
          <ac:chgData name="Molly Savage" userId="S::msavage657@c2ken.net::8113b866-6159-4c31-ae6d-134216326270" providerId="AD" clId="Web-{52F168D7-CFD3-C45A-1BCD-55B21B2E215B}" dt="2020-04-21T12:12:19.629" v="398"/>
          <ac:spMkLst>
            <pc:docMk/>
            <pc:sldMk cId="3177668154" sldId="257"/>
            <ac:spMk id="2" creationId="{0F1F2ADE-DF4F-4C9A-BD7C-E5B684ABF91A}"/>
          </ac:spMkLst>
        </pc:spChg>
        <pc:spChg chg="mod ord">
          <ac:chgData name="Molly Savage" userId="S::msavage657@c2ken.net::8113b866-6159-4c31-ae6d-134216326270" providerId="AD" clId="Web-{52F168D7-CFD3-C45A-1BCD-55B21B2E215B}" dt="2020-04-21T12:14:30.958" v="403"/>
          <ac:spMkLst>
            <pc:docMk/>
            <pc:sldMk cId="3177668154" sldId="257"/>
            <ac:spMk id="3" creationId="{012FCB60-9054-40F8-AA2D-F5426CB4B4C0}"/>
          </ac:spMkLst>
        </pc:spChg>
        <pc:spChg chg="add del">
          <ac:chgData name="Molly Savage" userId="S::msavage657@c2ken.net::8113b866-6159-4c31-ae6d-134216326270" providerId="AD" clId="Web-{52F168D7-CFD3-C45A-1BCD-55B21B2E215B}" dt="2020-04-21T12:14:30.958" v="403"/>
          <ac:spMkLst>
            <pc:docMk/>
            <pc:sldMk cId="3177668154" sldId="257"/>
            <ac:spMk id="9" creationId="{F4C0B10B-D2C4-4A54-AFAD-3D27DF88BB37}"/>
          </ac:spMkLst>
        </pc:spChg>
        <pc:spChg chg="add">
          <ac:chgData name="Molly Savage" userId="S::msavage657@c2ken.net::8113b866-6159-4c31-ae6d-134216326270" providerId="AD" clId="Web-{52F168D7-CFD3-C45A-1BCD-55B21B2E215B}" dt="2020-04-21T12:14:30.958" v="403"/>
          <ac:spMkLst>
            <pc:docMk/>
            <pc:sldMk cId="3177668154" sldId="257"/>
            <ac:spMk id="21" creationId="{911A6C77-6109-4F77-975B-C375615A557E}"/>
          </ac:spMkLst>
        </pc:spChg>
        <pc:grpChg chg="add del">
          <ac:chgData name="Molly Savage" userId="S::msavage657@c2ken.net::8113b866-6159-4c31-ae6d-134216326270" providerId="AD" clId="Web-{52F168D7-CFD3-C45A-1BCD-55B21B2E215B}" dt="2020-04-21T12:14:30.958" v="403"/>
          <ac:grpSpMkLst>
            <pc:docMk/>
            <pc:sldMk cId="3177668154" sldId="257"/>
            <ac:grpSpMk id="11" creationId="{B6BADB90-C74B-40D6-86DC-503F65FCE8DC}"/>
          </ac:grpSpMkLst>
        </pc:grpChg>
        <pc:grpChg chg="add">
          <ac:chgData name="Molly Savage" userId="S::msavage657@c2ken.net::8113b866-6159-4c31-ae6d-134216326270" providerId="AD" clId="Web-{52F168D7-CFD3-C45A-1BCD-55B21B2E215B}" dt="2020-04-21T12:14:30.958" v="403"/>
          <ac:grpSpMkLst>
            <pc:docMk/>
            <pc:sldMk cId="3177668154" sldId="257"/>
            <ac:grpSpMk id="23" creationId="{CB343D17-9934-455E-B326-2F39206BA44A}"/>
          </ac:grpSpMkLst>
        </pc:grpChg>
        <pc:picChg chg="add mod">
          <ac:chgData name="Molly Savage" userId="S::msavage657@c2ken.net::8113b866-6159-4c31-ae6d-134216326270" providerId="AD" clId="Web-{52F168D7-CFD3-C45A-1BCD-55B21B2E215B}" dt="2020-04-21T12:14:30.958" v="403"/>
          <ac:picMkLst>
            <pc:docMk/>
            <pc:sldMk cId="3177668154" sldId="257"/>
            <ac:picMk id="4" creationId="{05EE6C8D-F132-4CEC-B259-16CDF5419E3E}"/>
          </ac:picMkLst>
        </pc:picChg>
      </pc:sldChg>
      <pc:sldChg chg="new del">
        <pc:chgData name="Molly Savage" userId="S::msavage657@c2ken.net::8113b866-6159-4c31-ae6d-134216326270" providerId="AD" clId="Web-{52F168D7-CFD3-C45A-1BCD-55B21B2E215B}" dt="2020-04-21T11:30:35.058" v="14"/>
        <pc:sldMkLst>
          <pc:docMk/>
          <pc:sldMk cId="3317542342" sldId="257"/>
        </pc:sldMkLst>
      </pc:sldChg>
      <pc:sldChg chg="addSp modSp new mod setBg">
        <pc:chgData name="Molly Savage" userId="S::msavage657@c2ken.net::8113b866-6159-4c31-ae6d-134216326270" providerId="AD" clId="Web-{52F168D7-CFD3-C45A-1BCD-55B21B2E215B}" dt="2020-04-21T12:31:46.137" v="1007" actId="20577"/>
        <pc:sldMkLst>
          <pc:docMk/>
          <pc:sldMk cId="633891741" sldId="258"/>
        </pc:sldMkLst>
        <pc:spChg chg="mod">
          <ac:chgData name="Molly Savage" userId="S::msavage657@c2ken.net::8113b866-6159-4c31-ae6d-134216326270" providerId="AD" clId="Web-{52F168D7-CFD3-C45A-1BCD-55B21B2E215B}" dt="2020-04-21T12:31:46.137" v="1007" actId="20577"/>
          <ac:spMkLst>
            <pc:docMk/>
            <pc:sldMk cId="633891741" sldId="258"/>
            <ac:spMk id="2" creationId="{7A907756-4CF2-4AFD-9098-1915D06F2D4B}"/>
          </ac:spMkLst>
        </pc:spChg>
        <pc:spChg chg="mod">
          <ac:chgData name="Molly Savage" userId="S::msavage657@c2ken.net::8113b866-6159-4c31-ae6d-134216326270" providerId="AD" clId="Web-{52F168D7-CFD3-C45A-1BCD-55B21B2E215B}" dt="2020-04-21T12:30:09.059" v="983"/>
          <ac:spMkLst>
            <pc:docMk/>
            <pc:sldMk cId="633891741" sldId="258"/>
            <ac:spMk id="3" creationId="{A2D77FB6-BD41-48A1-8435-E09F3EA532F1}"/>
          </ac:spMkLst>
        </pc:spChg>
        <pc:spChg chg="add">
          <ac:chgData name="Molly Savage" userId="S::msavage657@c2ken.net::8113b866-6159-4c31-ae6d-134216326270" providerId="AD" clId="Web-{52F168D7-CFD3-C45A-1BCD-55B21B2E215B}" dt="2020-04-21T12:30:09.059" v="983"/>
          <ac:spMkLst>
            <pc:docMk/>
            <pc:sldMk cId="633891741" sldId="258"/>
            <ac:spMk id="9" creationId="{F4C0B10B-D2C4-4A54-AFAD-3D27DF88BB37}"/>
          </ac:spMkLst>
        </pc:spChg>
        <pc:grpChg chg="add">
          <ac:chgData name="Molly Savage" userId="S::msavage657@c2ken.net::8113b866-6159-4c31-ae6d-134216326270" providerId="AD" clId="Web-{52F168D7-CFD3-C45A-1BCD-55B21B2E215B}" dt="2020-04-21T12:30:09.059" v="983"/>
          <ac:grpSpMkLst>
            <pc:docMk/>
            <pc:sldMk cId="633891741" sldId="258"/>
            <ac:grpSpMk id="11" creationId="{B6BADB90-C74B-40D6-86DC-503F65FCE8DC}"/>
          </ac:grpSpMkLst>
        </pc:grpChg>
        <pc:picChg chg="add mod">
          <ac:chgData name="Molly Savage" userId="S::msavage657@c2ken.net::8113b866-6159-4c31-ae6d-134216326270" providerId="AD" clId="Web-{52F168D7-CFD3-C45A-1BCD-55B21B2E215B}" dt="2020-04-21T12:30:52.621" v="992" actId="14100"/>
          <ac:picMkLst>
            <pc:docMk/>
            <pc:sldMk cId="633891741" sldId="258"/>
            <ac:picMk id="4" creationId="{749C8DE7-73C8-4E1F-BD40-E8D912D5EB65}"/>
          </ac:picMkLst>
        </pc:picChg>
      </pc:sldChg>
      <pc:sldChg chg="addSp modSp new del mod setBg">
        <pc:chgData name="Molly Savage" userId="S::msavage657@c2ken.net::8113b866-6159-4c31-ae6d-134216326270" providerId="AD" clId="Web-{52F168D7-CFD3-C45A-1BCD-55B21B2E215B}" dt="2020-04-21T12:17:28.756" v="446"/>
        <pc:sldMkLst>
          <pc:docMk/>
          <pc:sldMk cId="1935800415" sldId="258"/>
        </pc:sldMkLst>
        <pc:spChg chg="mod">
          <ac:chgData name="Molly Savage" userId="S::msavage657@c2ken.net::8113b866-6159-4c31-ae6d-134216326270" providerId="AD" clId="Web-{52F168D7-CFD3-C45A-1BCD-55B21B2E215B}" dt="2020-04-21T12:15:57.802" v="445"/>
          <ac:spMkLst>
            <pc:docMk/>
            <pc:sldMk cId="1935800415" sldId="258"/>
            <ac:spMk id="2" creationId="{D45E8500-811A-4DA2-974C-FD631CB0A125}"/>
          </ac:spMkLst>
        </pc:spChg>
        <pc:spChg chg="mod">
          <ac:chgData name="Molly Savage" userId="S::msavage657@c2ken.net::8113b866-6159-4c31-ae6d-134216326270" providerId="AD" clId="Web-{52F168D7-CFD3-C45A-1BCD-55B21B2E215B}" dt="2020-04-21T12:15:57.802" v="445"/>
          <ac:spMkLst>
            <pc:docMk/>
            <pc:sldMk cId="1935800415" sldId="258"/>
            <ac:spMk id="3" creationId="{E4C841D4-4AE1-45D6-B34B-76FA6EE09626}"/>
          </ac:spMkLst>
        </pc:spChg>
        <pc:spChg chg="add">
          <ac:chgData name="Molly Savage" userId="S::msavage657@c2ken.net::8113b866-6159-4c31-ae6d-134216326270" providerId="AD" clId="Web-{52F168D7-CFD3-C45A-1BCD-55B21B2E215B}" dt="2020-04-21T12:15:57.802" v="445"/>
          <ac:spMkLst>
            <pc:docMk/>
            <pc:sldMk cId="1935800415" sldId="258"/>
            <ac:spMk id="8" creationId="{827B839B-9ADE-406B-8590-F1CAEDED45A1}"/>
          </ac:spMkLst>
        </pc:spChg>
        <pc:spChg chg="add">
          <ac:chgData name="Molly Savage" userId="S::msavage657@c2ken.net::8113b866-6159-4c31-ae6d-134216326270" providerId="AD" clId="Web-{52F168D7-CFD3-C45A-1BCD-55B21B2E215B}" dt="2020-04-21T12:15:57.802" v="445"/>
          <ac:spMkLst>
            <pc:docMk/>
            <pc:sldMk cId="1935800415" sldId="258"/>
            <ac:spMk id="10" creationId="{CFE45BF0-46DB-408C-B5F7-7B11716805D4}"/>
          </ac:spMkLst>
        </pc:spChg>
        <pc:spChg chg="add">
          <ac:chgData name="Molly Savage" userId="S::msavage657@c2ken.net::8113b866-6159-4c31-ae6d-134216326270" providerId="AD" clId="Web-{52F168D7-CFD3-C45A-1BCD-55B21B2E215B}" dt="2020-04-21T12:15:57.802" v="445"/>
          <ac:spMkLst>
            <pc:docMk/>
            <pc:sldMk cId="1935800415" sldId="258"/>
            <ac:spMk id="12" creationId="{2AEBC8F2-97B1-41B4-93F1-2D289E197FBA}"/>
          </ac:spMkLst>
        </pc:spChg>
        <pc:spChg chg="add">
          <ac:chgData name="Molly Savage" userId="S::msavage657@c2ken.net::8113b866-6159-4c31-ae6d-134216326270" providerId="AD" clId="Web-{52F168D7-CFD3-C45A-1BCD-55B21B2E215B}" dt="2020-04-21T12:15:57.802" v="445"/>
          <ac:spMkLst>
            <pc:docMk/>
            <pc:sldMk cId="1935800415" sldId="258"/>
            <ac:spMk id="14" creationId="{472E3A19-F5D5-48FC-BB9C-48C2F68F598B}"/>
          </ac:spMkLst>
        </pc:spChg>
        <pc:spChg chg="add">
          <ac:chgData name="Molly Savage" userId="S::msavage657@c2ken.net::8113b866-6159-4c31-ae6d-134216326270" providerId="AD" clId="Web-{52F168D7-CFD3-C45A-1BCD-55B21B2E215B}" dt="2020-04-21T12:15:57.802" v="445"/>
          <ac:spMkLst>
            <pc:docMk/>
            <pc:sldMk cId="1935800415" sldId="258"/>
            <ac:spMk id="16" creationId="{7A62E32F-BB65-43A8-8EB5-92346890E549}"/>
          </ac:spMkLst>
        </pc:spChg>
        <pc:spChg chg="add">
          <ac:chgData name="Molly Savage" userId="S::msavage657@c2ken.net::8113b866-6159-4c31-ae6d-134216326270" providerId="AD" clId="Web-{52F168D7-CFD3-C45A-1BCD-55B21B2E215B}" dt="2020-04-21T12:15:57.802" v="445"/>
          <ac:spMkLst>
            <pc:docMk/>
            <pc:sldMk cId="1935800415" sldId="258"/>
            <ac:spMk id="18" creationId="{14E91B64-9FCC-451E-AFB4-A827D6329367}"/>
          </ac:spMkLst>
        </pc:spChg>
      </pc:sldChg>
      <pc:sldChg chg="addSp delSp modSp new mod setBg">
        <pc:chgData name="Molly Savage" userId="S::msavage657@c2ken.net::8113b866-6159-4c31-ae6d-134216326270" providerId="AD" clId="Web-{52F168D7-CFD3-C45A-1BCD-55B21B2E215B}" dt="2020-04-21T12:44:51.376" v="1131" actId="14100"/>
        <pc:sldMkLst>
          <pc:docMk/>
          <pc:sldMk cId="12647931" sldId="259"/>
        </pc:sldMkLst>
        <pc:spChg chg="mod ord">
          <ac:chgData name="Molly Savage" userId="S::msavage657@c2ken.net::8113b866-6159-4c31-ae6d-134216326270" providerId="AD" clId="Web-{52F168D7-CFD3-C45A-1BCD-55B21B2E215B}" dt="2020-04-21T12:44:38.954" v="1130"/>
          <ac:spMkLst>
            <pc:docMk/>
            <pc:sldMk cId="12647931" sldId="259"/>
            <ac:spMk id="2" creationId="{E04759DE-FCA9-43C5-AB5F-6D6578BF0829}"/>
          </ac:spMkLst>
        </pc:spChg>
        <pc:spChg chg="del mod">
          <ac:chgData name="Molly Savage" userId="S::msavage657@c2ken.net::8113b866-6159-4c31-ae6d-134216326270" providerId="AD" clId="Web-{52F168D7-CFD3-C45A-1BCD-55B21B2E215B}" dt="2020-04-21T12:35:46.607" v="1065"/>
          <ac:spMkLst>
            <pc:docMk/>
            <pc:sldMk cId="12647931" sldId="259"/>
            <ac:spMk id="3" creationId="{164C7290-A9D3-4812-B05B-24B33167F1AD}"/>
          </ac:spMkLst>
        </pc:spChg>
        <pc:spChg chg="add del">
          <ac:chgData name="Molly Savage" userId="S::msavage657@c2ken.net::8113b866-6159-4c31-ae6d-134216326270" providerId="AD" clId="Web-{52F168D7-CFD3-C45A-1BCD-55B21B2E215B}" dt="2020-04-21T12:41:42.906" v="1095"/>
          <ac:spMkLst>
            <pc:docMk/>
            <pc:sldMk cId="12647931" sldId="259"/>
            <ac:spMk id="8" creationId="{823AC064-BC96-4F32-8AE1-B2FD38754823}"/>
          </ac:spMkLst>
        </pc:spChg>
        <pc:spChg chg="add del">
          <ac:chgData name="Molly Savage" userId="S::msavage657@c2ken.net::8113b866-6159-4c31-ae6d-134216326270" providerId="AD" clId="Web-{52F168D7-CFD3-C45A-1BCD-55B21B2E215B}" dt="2020-04-21T12:41:34.453" v="1093"/>
          <ac:spMkLst>
            <pc:docMk/>
            <pc:sldMk cId="12647931" sldId="259"/>
            <ac:spMk id="11" creationId="{193844EA-0D22-410F-A01B-F4F29533D073}"/>
          </ac:spMkLst>
        </pc:spChg>
        <pc:spChg chg="add del">
          <ac:chgData name="Molly Savage" userId="S::msavage657@c2ken.net::8113b866-6159-4c31-ae6d-134216326270" providerId="AD" clId="Web-{52F168D7-CFD3-C45A-1BCD-55B21B2E215B}" dt="2020-04-21T12:42:05.140" v="1099"/>
          <ac:spMkLst>
            <pc:docMk/>
            <pc:sldMk cId="12647931" sldId="259"/>
            <ac:spMk id="12" creationId="{CD5D3CE8-6534-4899-B698-BB3C6848EC43}"/>
          </ac:spMkLst>
        </pc:spChg>
        <pc:spChg chg="add del">
          <ac:chgData name="Molly Savage" userId="S::msavage657@c2ken.net::8113b866-6159-4c31-ae6d-134216326270" providerId="AD" clId="Web-{52F168D7-CFD3-C45A-1BCD-55B21B2E215B}" dt="2020-04-21T12:41:34.453" v="1093"/>
          <ac:spMkLst>
            <pc:docMk/>
            <pc:sldMk cId="12647931" sldId="259"/>
            <ac:spMk id="15" creationId="{5240663D-974E-4B54-BEF2-0AEF269A321A}"/>
          </ac:spMkLst>
        </pc:spChg>
        <pc:spChg chg="add del">
          <ac:chgData name="Molly Savage" userId="S::msavage657@c2ken.net::8113b866-6159-4c31-ae6d-134216326270" providerId="AD" clId="Web-{52F168D7-CFD3-C45A-1BCD-55B21B2E215B}" dt="2020-04-21T12:44:38.954" v="1130"/>
          <ac:spMkLst>
            <pc:docMk/>
            <pc:sldMk cId="12647931" sldId="259"/>
            <ac:spMk id="16" creationId="{4351DFE5-F63D-4BE0-BDA9-E3EB88F01AA5}"/>
          </ac:spMkLst>
        </pc:spChg>
        <pc:spChg chg="add del">
          <ac:chgData name="Molly Savage" userId="S::msavage657@c2ken.net::8113b866-6159-4c31-ae6d-134216326270" providerId="AD" clId="Web-{52F168D7-CFD3-C45A-1BCD-55B21B2E215B}" dt="2020-04-21T12:41:34.453" v="1093"/>
          <ac:spMkLst>
            <pc:docMk/>
            <pc:sldMk cId="12647931" sldId="259"/>
            <ac:spMk id="17" creationId="{3E9B34ED-699B-421D-8B75-2235E5010EAE}"/>
          </ac:spMkLst>
        </pc:spChg>
        <pc:spChg chg="add del">
          <ac:chgData name="Molly Savage" userId="S::msavage657@c2ken.net::8113b866-6159-4c31-ae6d-134216326270" providerId="AD" clId="Web-{52F168D7-CFD3-C45A-1BCD-55B21B2E215B}" dt="2020-04-21T12:41:34.453" v="1093"/>
          <ac:spMkLst>
            <pc:docMk/>
            <pc:sldMk cId="12647931" sldId="259"/>
            <ac:spMk id="19" creationId="{87427BBD-1323-4FFD-9089-40083FC54515}"/>
          </ac:spMkLst>
        </pc:spChg>
        <pc:spChg chg="add">
          <ac:chgData name="Molly Savage" userId="S::msavage657@c2ken.net::8113b866-6159-4c31-ae6d-134216326270" providerId="AD" clId="Web-{52F168D7-CFD3-C45A-1BCD-55B21B2E215B}" dt="2020-04-21T12:44:38.954" v="1130"/>
          <ac:spMkLst>
            <pc:docMk/>
            <pc:sldMk cId="12647931" sldId="259"/>
            <ac:spMk id="20" creationId="{193844EA-0D22-410F-A01B-F4F29533D073}"/>
          </ac:spMkLst>
        </pc:spChg>
        <pc:spChg chg="add del">
          <ac:chgData name="Molly Savage" userId="S::msavage657@c2ken.net::8113b866-6159-4c31-ae6d-134216326270" providerId="AD" clId="Web-{52F168D7-CFD3-C45A-1BCD-55B21B2E215B}" dt="2020-04-21T12:41:34.453" v="1093"/>
          <ac:spMkLst>
            <pc:docMk/>
            <pc:sldMk cId="12647931" sldId="259"/>
            <ac:spMk id="21" creationId="{5754E5A4-4679-40DF-8B05-9029BA0D703E}"/>
          </ac:spMkLst>
        </pc:spChg>
        <pc:spChg chg="add del">
          <ac:chgData name="Molly Savage" userId="S::msavage657@c2ken.net::8113b866-6159-4c31-ae6d-134216326270" providerId="AD" clId="Web-{52F168D7-CFD3-C45A-1BCD-55B21B2E215B}" dt="2020-04-21T12:41:34.453" v="1093"/>
          <ac:spMkLst>
            <pc:docMk/>
            <pc:sldMk cId="12647931" sldId="259"/>
            <ac:spMk id="23" creationId="{9FC83CD4-234F-4750-ABF6-5481D9055AFE}"/>
          </ac:spMkLst>
        </pc:spChg>
        <pc:spChg chg="add del">
          <ac:chgData name="Molly Savage" userId="S::msavage657@c2ken.net::8113b866-6159-4c31-ae6d-134216326270" providerId="AD" clId="Web-{52F168D7-CFD3-C45A-1BCD-55B21B2E215B}" dt="2020-04-21T12:41:34.453" v="1093"/>
          <ac:spMkLst>
            <pc:docMk/>
            <pc:sldMk cId="12647931" sldId="259"/>
            <ac:spMk id="25" creationId="{568D0189-FF37-41B1-A9F5-C564BA47BB59}"/>
          </ac:spMkLst>
        </pc:spChg>
        <pc:spChg chg="add">
          <ac:chgData name="Molly Savage" userId="S::msavage657@c2ken.net::8113b866-6159-4c31-ae6d-134216326270" providerId="AD" clId="Web-{52F168D7-CFD3-C45A-1BCD-55B21B2E215B}" dt="2020-04-21T12:44:38.954" v="1130"/>
          <ac:spMkLst>
            <pc:docMk/>
            <pc:sldMk cId="12647931" sldId="259"/>
            <ac:spMk id="26" creationId="{5240663D-974E-4B54-BEF2-0AEF269A321A}"/>
          </ac:spMkLst>
        </pc:spChg>
        <pc:spChg chg="add del">
          <ac:chgData name="Molly Savage" userId="S::msavage657@c2ken.net::8113b866-6159-4c31-ae6d-134216326270" providerId="AD" clId="Web-{52F168D7-CFD3-C45A-1BCD-55B21B2E215B}" dt="2020-04-21T12:42:05.140" v="1099"/>
          <ac:spMkLst>
            <pc:docMk/>
            <pc:sldMk cId="12647931" sldId="259"/>
            <ac:spMk id="28" creationId="{32C281D3-CB99-4079-92D1-63486D2F29F0}"/>
          </ac:spMkLst>
        </pc:spChg>
        <pc:spChg chg="add del">
          <ac:chgData name="Molly Savage" userId="S::msavage657@c2ken.net::8113b866-6159-4c31-ae6d-134216326270" providerId="AD" clId="Web-{52F168D7-CFD3-C45A-1BCD-55B21B2E215B}" dt="2020-04-21T12:41:34.453" v="1093"/>
          <ac:spMkLst>
            <pc:docMk/>
            <pc:sldMk cId="12647931" sldId="259"/>
            <ac:spMk id="29" creationId="{5B4888BC-D2FB-4207-8548-E0FA79633948}"/>
          </ac:spMkLst>
        </pc:spChg>
        <pc:spChg chg="add">
          <ac:chgData name="Molly Savage" userId="S::msavage657@c2ken.net::8113b866-6159-4c31-ae6d-134216326270" providerId="AD" clId="Web-{52F168D7-CFD3-C45A-1BCD-55B21B2E215B}" dt="2020-04-21T12:44:38.954" v="1130"/>
          <ac:spMkLst>
            <pc:docMk/>
            <pc:sldMk cId="12647931" sldId="259"/>
            <ac:spMk id="30" creationId="{3E9B34ED-699B-421D-8B75-2235E5010EAE}"/>
          </ac:spMkLst>
        </pc:spChg>
        <pc:spChg chg="add">
          <ac:chgData name="Molly Savage" userId="S::msavage657@c2ken.net::8113b866-6159-4c31-ae6d-134216326270" providerId="AD" clId="Web-{52F168D7-CFD3-C45A-1BCD-55B21B2E215B}" dt="2020-04-21T12:44:38.954" v="1130"/>
          <ac:spMkLst>
            <pc:docMk/>
            <pc:sldMk cId="12647931" sldId="259"/>
            <ac:spMk id="31" creationId="{87427BBD-1323-4FFD-9089-40083FC54515}"/>
          </ac:spMkLst>
        </pc:spChg>
        <pc:spChg chg="add">
          <ac:chgData name="Molly Savage" userId="S::msavage657@c2ken.net::8113b866-6159-4c31-ae6d-134216326270" providerId="AD" clId="Web-{52F168D7-CFD3-C45A-1BCD-55B21B2E215B}" dt="2020-04-21T12:44:38.954" v="1130"/>
          <ac:spMkLst>
            <pc:docMk/>
            <pc:sldMk cId="12647931" sldId="259"/>
            <ac:spMk id="33" creationId="{5754E5A4-4679-40DF-8B05-9029BA0D703E}"/>
          </ac:spMkLst>
        </pc:spChg>
        <pc:spChg chg="add">
          <ac:chgData name="Molly Savage" userId="S::msavage657@c2ken.net::8113b866-6159-4c31-ae6d-134216326270" providerId="AD" clId="Web-{52F168D7-CFD3-C45A-1BCD-55B21B2E215B}" dt="2020-04-21T12:44:38.954" v="1130"/>
          <ac:spMkLst>
            <pc:docMk/>
            <pc:sldMk cId="12647931" sldId="259"/>
            <ac:spMk id="35" creationId="{9FC83CD4-234F-4750-ABF6-5481D9055AFE}"/>
          </ac:spMkLst>
        </pc:spChg>
        <pc:spChg chg="add">
          <ac:chgData name="Molly Savage" userId="S::msavage657@c2ken.net::8113b866-6159-4c31-ae6d-134216326270" providerId="AD" clId="Web-{52F168D7-CFD3-C45A-1BCD-55B21B2E215B}" dt="2020-04-21T12:44:38.954" v="1130"/>
          <ac:spMkLst>
            <pc:docMk/>
            <pc:sldMk cId="12647931" sldId="259"/>
            <ac:spMk id="37" creationId="{568D0189-FF37-41B1-A9F5-C564BA47BB59}"/>
          </ac:spMkLst>
        </pc:spChg>
        <pc:spChg chg="add">
          <ac:chgData name="Molly Savage" userId="S::msavage657@c2ken.net::8113b866-6159-4c31-ae6d-134216326270" providerId="AD" clId="Web-{52F168D7-CFD3-C45A-1BCD-55B21B2E215B}" dt="2020-04-21T12:44:38.954" v="1130"/>
          <ac:spMkLst>
            <pc:docMk/>
            <pc:sldMk cId="12647931" sldId="259"/>
            <ac:spMk id="41" creationId="{5B4888BC-D2FB-4207-8548-E0FA79633948}"/>
          </ac:spMkLst>
        </pc:spChg>
        <pc:grpChg chg="add del">
          <ac:chgData name="Molly Savage" userId="S::msavage657@c2ken.net::8113b866-6159-4c31-ae6d-134216326270" providerId="AD" clId="Web-{52F168D7-CFD3-C45A-1BCD-55B21B2E215B}" dt="2020-04-21T12:42:05.140" v="1099"/>
          <ac:grpSpMkLst>
            <pc:docMk/>
            <pc:sldMk cId="12647931" sldId="259"/>
            <ac:grpSpMk id="14" creationId="{6C313485-7BF2-43EA-9239-5BAA3034392D}"/>
          </ac:grpSpMkLst>
        </pc:grpChg>
        <pc:picChg chg="add mod ord">
          <ac:chgData name="Molly Savage" userId="S::msavage657@c2ken.net::8113b866-6159-4c31-ae6d-134216326270" providerId="AD" clId="Web-{52F168D7-CFD3-C45A-1BCD-55B21B2E215B}" dt="2020-04-21T12:44:38.954" v="1130"/>
          <ac:picMkLst>
            <pc:docMk/>
            <pc:sldMk cId="12647931" sldId="259"/>
            <ac:picMk id="4" creationId="{83B09707-3CC2-465B-AFAE-1D67C9FEC1A4}"/>
          </ac:picMkLst>
        </pc:picChg>
        <pc:picChg chg="add mod">
          <ac:chgData name="Molly Savage" userId="S::msavage657@c2ken.net::8113b866-6159-4c31-ae6d-134216326270" providerId="AD" clId="Web-{52F168D7-CFD3-C45A-1BCD-55B21B2E215B}" dt="2020-04-21T12:44:51.376" v="1131" actId="14100"/>
          <ac:picMkLst>
            <pc:docMk/>
            <pc:sldMk cId="12647931" sldId="259"/>
            <ac:picMk id="6" creationId="{644909C0-0196-46A4-9A6C-9E738D9D6166}"/>
          </ac:picMkLst>
        </pc:picChg>
        <pc:picChg chg="add del">
          <ac:chgData name="Molly Savage" userId="S::msavage657@c2ken.net::8113b866-6159-4c31-ae6d-134216326270" providerId="AD" clId="Web-{52F168D7-CFD3-C45A-1BCD-55B21B2E215B}" dt="2020-04-21T12:44:38.954" v="1130"/>
          <ac:picMkLst>
            <pc:docMk/>
            <pc:sldMk cId="12647931" sldId="259"/>
            <ac:picMk id="18" creationId="{02DD2BC0-6F29-4B4F-8D61-2DCF6D2E8E73}"/>
          </ac:picMkLst>
        </pc:picChg>
        <pc:cxnChg chg="add del">
          <ac:chgData name="Molly Savage" userId="S::msavage657@c2ken.net::8113b866-6159-4c31-ae6d-134216326270" providerId="AD" clId="Web-{52F168D7-CFD3-C45A-1BCD-55B21B2E215B}" dt="2020-04-21T12:41:42.906" v="1095"/>
          <ac:cxnSpMkLst>
            <pc:docMk/>
            <pc:sldMk cId="12647931" sldId="259"/>
            <ac:cxnSpMk id="9" creationId="{7E7C77BC-7138-40B1-A15B-20F57A494629}"/>
          </ac:cxnSpMkLst>
        </pc:cxnChg>
        <pc:cxnChg chg="add del">
          <ac:chgData name="Molly Savage" userId="S::msavage657@c2ken.net::8113b866-6159-4c31-ae6d-134216326270" providerId="AD" clId="Web-{52F168D7-CFD3-C45A-1BCD-55B21B2E215B}" dt="2020-04-21T12:41:42.906" v="1095"/>
          <ac:cxnSpMkLst>
            <pc:docMk/>
            <pc:sldMk cId="12647931" sldId="259"/>
            <ac:cxnSpMk id="10" creationId="{DB146403-F3D6-484B-B2ED-97F9565D0370}"/>
          </ac:cxnSpMkLst>
        </pc:cxnChg>
        <pc:cxnChg chg="add del">
          <ac:chgData name="Molly Savage" userId="S::msavage657@c2ken.net::8113b866-6159-4c31-ae6d-134216326270" providerId="AD" clId="Web-{52F168D7-CFD3-C45A-1BCD-55B21B2E215B}" dt="2020-04-21T12:41:34.453" v="1093"/>
          <ac:cxnSpMkLst>
            <pc:docMk/>
            <pc:sldMk cId="12647931" sldId="259"/>
            <ac:cxnSpMk id="13" creationId="{3E65E162-F3C5-496E-83F3-35D3847D7EDC}"/>
          </ac:cxnSpMkLst>
        </pc:cxnChg>
        <pc:cxnChg chg="add del">
          <ac:chgData name="Molly Savage" userId="S::msavage657@c2ken.net::8113b866-6159-4c31-ae6d-134216326270" providerId="AD" clId="Web-{52F168D7-CFD3-C45A-1BCD-55B21B2E215B}" dt="2020-04-21T12:42:05.140" v="1099"/>
          <ac:cxnSpMkLst>
            <pc:docMk/>
            <pc:sldMk cId="12647931" sldId="259"/>
            <ac:cxnSpMk id="22" creationId="{14F95C68-AB6E-4C79-8764-E43667ACD6E6}"/>
          </ac:cxnSpMkLst>
        </pc:cxnChg>
        <pc:cxnChg chg="add">
          <ac:chgData name="Molly Savage" userId="S::msavage657@c2ken.net::8113b866-6159-4c31-ae6d-134216326270" providerId="AD" clId="Web-{52F168D7-CFD3-C45A-1BCD-55B21B2E215B}" dt="2020-04-21T12:44:38.954" v="1130"/>
          <ac:cxnSpMkLst>
            <pc:docMk/>
            <pc:sldMk cId="12647931" sldId="259"/>
            <ac:cxnSpMk id="24" creationId="{3E65E162-F3C5-496E-83F3-35D3847D7EDC}"/>
          </ac:cxnSpMkLst>
        </pc:cxnChg>
        <pc:cxnChg chg="add del">
          <ac:chgData name="Molly Savage" userId="S::msavage657@c2ken.net::8113b866-6159-4c31-ae6d-134216326270" providerId="AD" clId="Web-{52F168D7-CFD3-C45A-1BCD-55B21B2E215B}" dt="2020-04-21T12:41:34.453" v="1093"/>
          <ac:cxnSpMkLst>
            <pc:docMk/>
            <pc:sldMk cId="12647931" sldId="259"/>
            <ac:cxnSpMk id="27" creationId="{4B60F436-E9B6-463A-BC51-14940E646051}"/>
          </ac:cxnSpMkLst>
        </pc:cxnChg>
        <pc:cxnChg chg="add">
          <ac:chgData name="Molly Savage" userId="S::msavage657@c2ken.net::8113b866-6159-4c31-ae6d-134216326270" providerId="AD" clId="Web-{52F168D7-CFD3-C45A-1BCD-55B21B2E215B}" dt="2020-04-21T12:44:38.954" v="1130"/>
          <ac:cxnSpMkLst>
            <pc:docMk/>
            <pc:sldMk cId="12647931" sldId="259"/>
            <ac:cxnSpMk id="39" creationId="{4B60F436-E9B6-463A-BC51-14940E646051}"/>
          </ac:cxnSpMkLst>
        </pc:cxnChg>
      </pc:sldChg>
    </pc:docChg>
  </pc:docChgLst>
  <pc:docChgLst>
    <pc:chgData name="Molly Savage" userId="S::msavage657@c2ken.net::8113b866-6159-4c31-ae6d-134216326270" providerId="AD" clId="Web-{932EA107-52B9-7A91-FBFA-F66051CDC59C}"/>
    <pc:docChg chg="addSld delSld modSld">
      <pc:chgData name="Molly Savage" userId="S::msavage657@c2ken.net::8113b866-6159-4c31-ae6d-134216326270" providerId="AD" clId="Web-{932EA107-52B9-7A91-FBFA-F66051CDC59C}" dt="2020-04-21T15:45:44.071" v="3650" actId="1076"/>
      <pc:docMkLst>
        <pc:docMk/>
      </pc:docMkLst>
      <pc:sldChg chg="modSp">
        <pc:chgData name="Molly Savage" userId="S::msavage657@c2ken.net::8113b866-6159-4c31-ae6d-134216326270" providerId="AD" clId="Web-{932EA107-52B9-7A91-FBFA-F66051CDC59C}" dt="2020-04-21T15:18:39.619" v="2752" actId="1076"/>
        <pc:sldMkLst>
          <pc:docMk/>
          <pc:sldMk cId="3177668154" sldId="257"/>
        </pc:sldMkLst>
        <pc:spChg chg="mod">
          <ac:chgData name="Molly Savage" userId="S::msavage657@c2ken.net::8113b866-6159-4c31-ae6d-134216326270" providerId="AD" clId="Web-{932EA107-52B9-7A91-FBFA-F66051CDC59C}" dt="2020-04-21T13:03:09.741" v="23" actId="20577"/>
          <ac:spMkLst>
            <pc:docMk/>
            <pc:sldMk cId="3177668154" sldId="257"/>
            <ac:spMk id="3" creationId="{012FCB60-9054-40F8-AA2D-F5426CB4B4C0}"/>
          </ac:spMkLst>
        </pc:spChg>
        <pc:picChg chg="mod">
          <ac:chgData name="Molly Savage" userId="S::msavage657@c2ken.net::8113b866-6159-4c31-ae6d-134216326270" providerId="AD" clId="Web-{932EA107-52B9-7A91-FBFA-F66051CDC59C}" dt="2020-04-21T15:18:39.619" v="2752" actId="1076"/>
          <ac:picMkLst>
            <pc:docMk/>
            <pc:sldMk cId="3177668154" sldId="257"/>
            <ac:picMk id="4" creationId="{05EE6C8D-F132-4CEC-B259-16CDF5419E3E}"/>
          </ac:picMkLst>
        </pc:picChg>
      </pc:sldChg>
      <pc:sldChg chg="addSp delSp modSp">
        <pc:chgData name="Molly Savage" userId="S::msavage657@c2ken.net::8113b866-6159-4c31-ae6d-134216326270" providerId="AD" clId="Web-{932EA107-52B9-7A91-FBFA-F66051CDC59C}" dt="2020-04-21T12:59:47.552" v="18" actId="20577"/>
        <pc:sldMkLst>
          <pc:docMk/>
          <pc:sldMk cId="12647931" sldId="259"/>
        </pc:sldMkLst>
        <pc:spChg chg="mod">
          <ac:chgData name="Molly Savage" userId="S::msavage657@c2ken.net::8113b866-6159-4c31-ae6d-134216326270" providerId="AD" clId="Web-{932EA107-52B9-7A91-FBFA-F66051CDC59C}" dt="2020-04-21T12:57:35.551" v="0"/>
          <ac:spMkLst>
            <pc:docMk/>
            <pc:sldMk cId="12647931" sldId="259"/>
            <ac:spMk id="2" creationId="{E04759DE-FCA9-43C5-AB5F-6D6578BF0829}"/>
          </ac:spMkLst>
        </pc:spChg>
        <pc:spChg chg="del">
          <ac:chgData name="Molly Savage" userId="S::msavage657@c2ken.net::8113b866-6159-4c31-ae6d-134216326270" providerId="AD" clId="Web-{932EA107-52B9-7A91-FBFA-F66051CDC59C}" dt="2020-04-21T12:57:35.551" v="0"/>
          <ac:spMkLst>
            <pc:docMk/>
            <pc:sldMk cId="12647931" sldId="259"/>
            <ac:spMk id="47" creationId="{231BF440-39FA-4087-84CC-2EEC0BBDAF29}"/>
          </ac:spMkLst>
        </pc:spChg>
        <pc:spChg chg="del">
          <ac:chgData name="Molly Savage" userId="S::msavage657@c2ken.net::8113b866-6159-4c31-ae6d-134216326270" providerId="AD" clId="Web-{932EA107-52B9-7A91-FBFA-F66051CDC59C}" dt="2020-04-21T12:57:35.551" v="0"/>
          <ac:spMkLst>
            <pc:docMk/>
            <pc:sldMk cId="12647931" sldId="259"/>
            <ac:spMk id="49" creationId="{F04E4CBA-303B-48BD-8451-C2701CB0EEBF}"/>
          </ac:spMkLst>
        </pc:spChg>
        <pc:spChg chg="mod">
          <ac:chgData name="Molly Savage" userId="S::msavage657@c2ken.net::8113b866-6159-4c31-ae6d-134216326270" providerId="AD" clId="Web-{932EA107-52B9-7A91-FBFA-F66051CDC59C}" dt="2020-04-21T12:59:47.552" v="18" actId="20577"/>
          <ac:spMkLst>
            <pc:docMk/>
            <pc:sldMk cId="12647931" sldId="259"/>
            <ac:spMk id="51" creationId="{A17D074D-7649-4BF8-875F-DBC30F36BAC9}"/>
          </ac:spMkLst>
        </pc:spChg>
        <pc:spChg chg="del">
          <ac:chgData name="Molly Savage" userId="S::msavage657@c2ken.net::8113b866-6159-4c31-ae6d-134216326270" providerId="AD" clId="Web-{932EA107-52B9-7A91-FBFA-F66051CDC59C}" dt="2020-04-21T12:57:35.551" v="0"/>
          <ac:spMkLst>
            <pc:docMk/>
            <pc:sldMk cId="12647931" sldId="259"/>
            <ac:spMk id="52" creationId="{F6CA58B3-AFCC-4A40-9882-50D5080879B0}"/>
          </ac:spMkLst>
        </pc:spChg>
        <pc:spChg chg="del">
          <ac:chgData name="Molly Savage" userId="S::msavage657@c2ken.net::8113b866-6159-4c31-ae6d-134216326270" providerId="AD" clId="Web-{932EA107-52B9-7A91-FBFA-F66051CDC59C}" dt="2020-04-21T12:57:35.551" v="0"/>
          <ac:spMkLst>
            <pc:docMk/>
            <pc:sldMk cId="12647931" sldId="259"/>
            <ac:spMk id="54" creationId="{75C56826-D4E5-42ED-8529-079651CB3005}"/>
          </ac:spMkLst>
        </pc:spChg>
        <pc:spChg chg="del">
          <ac:chgData name="Molly Savage" userId="S::msavage657@c2ken.net::8113b866-6159-4c31-ae6d-134216326270" providerId="AD" clId="Web-{932EA107-52B9-7A91-FBFA-F66051CDC59C}" dt="2020-04-21T12:57:35.551" v="0"/>
          <ac:spMkLst>
            <pc:docMk/>
            <pc:sldMk cId="12647931" sldId="259"/>
            <ac:spMk id="56" creationId="{82095FCE-EF05-4443-B97A-85DEE3A5CA17}"/>
          </ac:spMkLst>
        </pc:spChg>
        <pc:spChg chg="del">
          <ac:chgData name="Molly Savage" userId="S::msavage657@c2ken.net::8113b866-6159-4c31-ae6d-134216326270" providerId="AD" clId="Web-{932EA107-52B9-7A91-FBFA-F66051CDC59C}" dt="2020-04-21T12:57:35.551" v="0"/>
          <ac:spMkLst>
            <pc:docMk/>
            <pc:sldMk cId="12647931" sldId="259"/>
            <ac:spMk id="58" creationId="{CA00AE6B-AA30-4CF8-BA6F-339B780AD76C}"/>
          </ac:spMkLst>
        </pc:spChg>
        <pc:spChg chg="add">
          <ac:chgData name="Molly Savage" userId="S::msavage657@c2ken.net::8113b866-6159-4c31-ae6d-134216326270" providerId="AD" clId="Web-{932EA107-52B9-7A91-FBFA-F66051CDC59C}" dt="2020-04-21T12:57:35.551" v="0"/>
          <ac:spMkLst>
            <pc:docMk/>
            <pc:sldMk cId="12647931" sldId="259"/>
            <ac:spMk id="63" creationId="{D4993743-B10A-433C-9996-3035D2C3ABC6}"/>
          </ac:spMkLst>
        </pc:spChg>
        <pc:spChg chg="add">
          <ac:chgData name="Molly Savage" userId="S::msavage657@c2ken.net::8113b866-6159-4c31-ae6d-134216326270" providerId="AD" clId="Web-{932EA107-52B9-7A91-FBFA-F66051CDC59C}" dt="2020-04-21T12:57:35.551" v="0"/>
          <ac:spMkLst>
            <pc:docMk/>
            <pc:sldMk cId="12647931" sldId="259"/>
            <ac:spMk id="65" creationId="{BB3B8946-A0AA-42D4-8A24-639DC6EA170E}"/>
          </ac:spMkLst>
        </pc:spChg>
        <pc:spChg chg="add">
          <ac:chgData name="Molly Savage" userId="S::msavage657@c2ken.net::8113b866-6159-4c31-ae6d-134216326270" providerId="AD" clId="Web-{932EA107-52B9-7A91-FBFA-F66051CDC59C}" dt="2020-04-21T12:57:35.551" v="0"/>
          <ac:spMkLst>
            <pc:docMk/>
            <pc:sldMk cId="12647931" sldId="259"/>
            <ac:spMk id="67" creationId="{AB1038E6-06EF-4DCB-B52E-D3825C50F7C6}"/>
          </ac:spMkLst>
        </pc:spChg>
        <pc:spChg chg="add">
          <ac:chgData name="Molly Savage" userId="S::msavage657@c2ken.net::8113b866-6159-4c31-ae6d-134216326270" providerId="AD" clId="Web-{932EA107-52B9-7A91-FBFA-F66051CDC59C}" dt="2020-04-21T12:57:35.551" v="0"/>
          <ac:spMkLst>
            <pc:docMk/>
            <pc:sldMk cId="12647931" sldId="259"/>
            <ac:spMk id="69" creationId="{5C7EF35C-8B7D-4026-8F09-8B2B2250579B}"/>
          </ac:spMkLst>
        </pc:spChg>
        <pc:spChg chg="add">
          <ac:chgData name="Molly Savage" userId="S::msavage657@c2ken.net::8113b866-6159-4c31-ae6d-134216326270" providerId="AD" clId="Web-{932EA107-52B9-7A91-FBFA-F66051CDC59C}" dt="2020-04-21T12:57:35.551" v="0"/>
          <ac:spMkLst>
            <pc:docMk/>
            <pc:sldMk cId="12647931" sldId="259"/>
            <ac:spMk id="71" creationId="{5F24A71D-C0A9-49AC-B2D1-5A9EA2BD383E}"/>
          </ac:spMkLst>
        </pc:spChg>
        <pc:spChg chg="add">
          <ac:chgData name="Molly Savage" userId="S::msavage657@c2ken.net::8113b866-6159-4c31-ae6d-134216326270" providerId="AD" clId="Web-{932EA107-52B9-7A91-FBFA-F66051CDC59C}" dt="2020-04-21T12:57:35.551" v="0"/>
          <ac:spMkLst>
            <pc:docMk/>
            <pc:sldMk cId="12647931" sldId="259"/>
            <ac:spMk id="73" creationId="{14280C55-570C-4284-9850-B2BA33DB6726}"/>
          </ac:spMkLst>
        </pc:spChg>
        <pc:picChg chg="mod ord">
          <ac:chgData name="Molly Savage" userId="S::msavage657@c2ken.net::8113b866-6159-4c31-ae6d-134216326270" providerId="AD" clId="Web-{932EA107-52B9-7A91-FBFA-F66051CDC59C}" dt="2020-04-21T12:59:08.380" v="14" actId="1076"/>
          <ac:picMkLst>
            <pc:docMk/>
            <pc:sldMk cId="12647931" sldId="259"/>
            <ac:picMk id="4" creationId="{83B09707-3CC2-465B-AFAE-1D67C9FEC1A4}"/>
          </ac:picMkLst>
        </pc:picChg>
        <pc:picChg chg="mod ord">
          <ac:chgData name="Molly Savage" userId="S::msavage657@c2ken.net::8113b866-6159-4c31-ae6d-134216326270" providerId="AD" clId="Web-{932EA107-52B9-7A91-FBFA-F66051CDC59C}" dt="2020-04-21T12:59:12.739" v="15" actId="1076"/>
          <ac:picMkLst>
            <pc:docMk/>
            <pc:sldMk cId="12647931" sldId="259"/>
            <ac:picMk id="6" creationId="{644909C0-0196-46A4-9A6C-9E738D9D6166}"/>
          </ac:picMkLst>
        </pc:picChg>
      </pc:sldChg>
      <pc:sldChg chg="addSp delSp modSp mod setBg">
        <pc:chgData name="Molly Savage" userId="S::msavage657@c2ken.net::8113b866-6159-4c31-ae6d-134216326270" providerId="AD" clId="Web-{932EA107-52B9-7A91-FBFA-F66051CDC59C}" dt="2020-04-21T13:48:19.075" v="487"/>
        <pc:sldMkLst>
          <pc:docMk/>
          <pc:sldMk cId="2406445278" sldId="260"/>
        </pc:sldMkLst>
        <pc:spChg chg="mod">
          <ac:chgData name="Molly Savage" userId="S::msavage657@c2ken.net::8113b866-6159-4c31-ae6d-134216326270" providerId="AD" clId="Web-{932EA107-52B9-7A91-FBFA-F66051CDC59C}" dt="2020-04-21T13:48:19.075" v="487"/>
          <ac:spMkLst>
            <pc:docMk/>
            <pc:sldMk cId="2406445278" sldId="260"/>
            <ac:spMk id="2" creationId="{3B4360D2-8B5D-429D-A44D-3DCAC847C0A0}"/>
          </ac:spMkLst>
        </pc:spChg>
        <pc:spChg chg="mod ord">
          <ac:chgData name="Molly Savage" userId="S::msavage657@c2ken.net::8113b866-6159-4c31-ae6d-134216326270" providerId="AD" clId="Web-{932EA107-52B9-7A91-FBFA-F66051CDC59C}" dt="2020-04-21T13:48:19.075" v="487"/>
          <ac:spMkLst>
            <pc:docMk/>
            <pc:sldMk cId="2406445278" sldId="260"/>
            <ac:spMk id="3" creationId="{E2AB1DFB-1583-4120-AD7C-3437EE8899C1}"/>
          </ac:spMkLst>
        </pc:spChg>
        <pc:spChg chg="add del">
          <ac:chgData name="Molly Savage" userId="S::msavage657@c2ken.net::8113b866-6159-4c31-ae6d-134216326270" providerId="AD" clId="Web-{932EA107-52B9-7A91-FBFA-F66051CDC59C}" dt="2020-04-21T13:46:53.637" v="476"/>
          <ac:spMkLst>
            <pc:docMk/>
            <pc:sldMk cId="2406445278" sldId="260"/>
            <ac:spMk id="10" creationId="{B0A19BDA-40B6-4DE7-81A4-6B1F1E40A64B}"/>
          </ac:spMkLst>
        </pc:spChg>
        <pc:spChg chg="add del">
          <ac:chgData name="Molly Savage" userId="S::msavage657@c2ken.net::8113b866-6159-4c31-ae6d-134216326270" providerId="AD" clId="Web-{932EA107-52B9-7A91-FBFA-F66051CDC59C}" dt="2020-04-21T13:46:53.637" v="476"/>
          <ac:spMkLst>
            <pc:docMk/>
            <pc:sldMk cId="2406445278" sldId="260"/>
            <ac:spMk id="11" creationId="{0A628AD8-1356-4BF5-8A59-3549B2C7C013}"/>
          </ac:spMkLst>
        </pc:spChg>
        <pc:spChg chg="add del">
          <ac:chgData name="Molly Savage" userId="S::msavage657@c2ken.net::8113b866-6159-4c31-ae6d-134216326270" providerId="AD" clId="Web-{932EA107-52B9-7A91-FBFA-F66051CDC59C}" dt="2020-04-21T13:46:59.481" v="478"/>
          <ac:spMkLst>
            <pc:docMk/>
            <pc:sldMk cId="2406445278" sldId="260"/>
            <ac:spMk id="12" creationId="{799709F6-819A-4A9B-B299-52B516DA202B}"/>
          </ac:spMkLst>
        </pc:spChg>
        <pc:spChg chg="add del">
          <ac:chgData name="Molly Savage" userId="S::msavage657@c2ken.net::8113b866-6159-4c31-ae6d-134216326270" providerId="AD" clId="Web-{932EA107-52B9-7A91-FBFA-F66051CDC59C}" dt="2020-04-21T13:46:43.887" v="474"/>
          <ac:spMkLst>
            <pc:docMk/>
            <pc:sldMk cId="2406445278" sldId="260"/>
            <ac:spMk id="13" creationId="{2760E57E-DF28-4976-A054-09FC794DEB86}"/>
          </ac:spMkLst>
        </pc:spChg>
        <pc:spChg chg="add del">
          <ac:chgData name="Molly Savage" userId="S::msavage657@c2ken.net::8113b866-6159-4c31-ae6d-134216326270" providerId="AD" clId="Web-{932EA107-52B9-7A91-FBFA-F66051CDC59C}" dt="2020-04-21T13:48:19.075" v="487"/>
          <ac:spMkLst>
            <pc:docMk/>
            <pc:sldMk cId="2406445278" sldId="260"/>
            <ac:spMk id="16" creationId="{B0A19BDA-40B6-4DE7-81A4-6B1F1E40A64B}"/>
          </ac:spMkLst>
        </pc:spChg>
        <pc:spChg chg="add del">
          <ac:chgData name="Molly Savage" userId="S::msavage657@c2ken.net::8113b866-6159-4c31-ae6d-134216326270" providerId="AD" clId="Web-{932EA107-52B9-7A91-FBFA-F66051CDC59C}" dt="2020-04-21T13:46:53.637" v="476"/>
          <ac:spMkLst>
            <pc:docMk/>
            <pc:sldMk cId="2406445278" sldId="260"/>
            <ac:spMk id="17" creationId="{9F2E6F73-36C2-4E56-AB0C-4D6936FF5D52}"/>
          </ac:spMkLst>
        </pc:spChg>
        <pc:spChg chg="add del">
          <ac:chgData name="Molly Savage" userId="S::msavage657@c2ken.net::8113b866-6159-4c31-ae6d-134216326270" providerId="AD" clId="Web-{932EA107-52B9-7A91-FBFA-F66051CDC59C}" dt="2020-04-21T13:48:19.075" v="487"/>
          <ac:spMkLst>
            <pc:docMk/>
            <pc:sldMk cId="2406445278" sldId="260"/>
            <ac:spMk id="18" creationId="{0A628AD8-1356-4BF5-8A59-3549B2C7C013}"/>
          </ac:spMkLst>
        </pc:spChg>
        <pc:spChg chg="add del">
          <ac:chgData name="Molly Savage" userId="S::msavage657@c2ken.net::8113b866-6159-4c31-ae6d-134216326270" providerId="AD" clId="Web-{932EA107-52B9-7A91-FBFA-F66051CDC59C}" dt="2020-04-21T13:46:53.637" v="476"/>
          <ac:spMkLst>
            <pc:docMk/>
            <pc:sldMk cId="2406445278" sldId="260"/>
            <ac:spMk id="19" creationId="{8AA5DD19-98A6-4E28-999C-2C074B9CBFAC}"/>
          </ac:spMkLst>
        </pc:spChg>
        <pc:spChg chg="add del">
          <ac:chgData name="Molly Savage" userId="S::msavage657@c2ken.net::8113b866-6159-4c31-ae6d-134216326270" providerId="AD" clId="Web-{932EA107-52B9-7A91-FBFA-F66051CDC59C}" dt="2020-04-21T13:48:19.075" v="487"/>
          <ac:spMkLst>
            <pc:docMk/>
            <pc:sldMk cId="2406445278" sldId="260"/>
            <ac:spMk id="20" creationId="{9F2E6F73-36C2-4E56-AB0C-4D6936FF5D52}"/>
          </ac:spMkLst>
        </pc:spChg>
        <pc:spChg chg="add del">
          <ac:chgData name="Molly Savage" userId="S::msavage657@c2ken.net::8113b866-6159-4c31-ae6d-134216326270" providerId="AD" clId="Web-{932EA107-52B9-7A91-FBFA-F66051CDC59C}" dt="2020-04-21T13:46:53.637" v="476"/>
          <ac:spMkLst>
            <pc:docMk/>
            <pc:sldMk cId="2406445278" sldId="260"/>
            <ac:spMk id="21" creationId="{5F24A71D-C0A9-49AC-B2D1-5A9EA2BD383E}"/>
          </ac:spMkLst>
        </pc:spChg>
        <pc:spChg chg="add del">
          <ac:chgData name="Molly Savage" userId="S::msavage657@c2ken.net::8113b866-6159-4c31-ae6d-134216326270" providerId="AD" clId="Web-{932EA107-52B9-7A91-FBFA-F66051CDC59C}" dt="2020-04-21T13:46:53.637" v="476"/>
          <ac:spMkLst>
            <pc:docMk/>
            <pc:sldMk cId="2406445278" sldId="260"/>
            <ac:spMk id="23" creationId="{99535B11-4A49-4A02-9CB6-3F8A6012892C}"/>
          </ac:spMkLst>
        </pc:spChg>
        <pc:spChg chg="add del">
          <ac:chgData name="Molly Savage" userId="S::msavage657@c2ken.net::8113b866-6159-4c31-ae6d-134216326270" providerId="AD" clId="Web-{932EA107-52B9-7A91-FBFA-F66051CDC59C}" dt="2020-04-21T13:48:19.075" v="487"/>
          <ac:spMkLst>
            <pc:docMk/>
            <pc:sldMk cId="2406445278" sldId="260"/>
            <ac:spMk id="25" creationId="{8AA5DD19-98A6-4E28-999C-2C074B9CBFAC}"/>
          </ac:spMkLst>
        </pc:spChg>
        <pc:spChg chg="add del">
          <ac:chgData name="Molly Savage" userId="S::msavage657@c2ken.net::8113b866-6159-4c31-ae6d-134216326270" providerId="AD" clId="Web-{932EA107-52B9-7A91-FBFA-F66051CDC59C}" dt="2020-04-21T13:48:19.075" v="487"/>
          <ac:spMkLst>
            <pc:docMk/>
            <pc:sldMk cId="2406445278" sldId="260"/>
            <ac:spMk id="26" creationId="{5F24A71D-C0A9-49AC-B2D1-5A9EA2BD383E}"/>
          </ac:spMkLst>
        </pc:spChg>
        <pc:spChg chg="add del">
          <ac:chgData name="Molly Savage" userId="S::msavage657@c2ken.net::8113b866-6159-4c31-ae6d-134216326270" providerId="AD" clId="Web-{932EA107-52B9-7A91-FBFA-F66051CDC59C}" dt="2020-04-21T13:48:19.075" v="487"/>
          <ac:spMkLst>
            <pc:docMk/>
            <pc:sldMk cId="2406445278" sldId="260"/>
            <ac:spMk id="27" creationId="{99535B11-4A49-4A02-9CB6-3F8A6012892C}"/>
          </ac:spMkLst>
        </pc:spChg>
        <pc:spChg chg="add">
          <ac:chgData name="Molly Savage" userId="S::msavage657@c2ken.net::8113b866-6159-4c31-ae6d-134216326270" providerId="AD" clId="Web-{932EA107-52B9-7A91-FBFA-F66051CDC59C}" dt="2020-04-21T13:48:19.075" v="487"/>
          <ac:spMkLst>
            <pc:docMk/>
            <pc:sldMk cId="2406445278" sldId="260"/>
            <ac:spMk id="32" creationId="{2760E57E-DF28-4976-A054-09FC794DEB86}"/>
          </ac:spMkLst>
        </pc:spChg>
        <pc:grpChg chg="add del">
          <ac:chgData name="Molly Savage" userId="S::msavage657@c2ken.net::8113b866-6159-4c31-ae6d-134216326270" providerId="AD" clId="Web-{932EA107-52B9-7A91-FBFA-F66051CDC59C}" dt="2020-04-21T13:46:59.481" v="478"/>
          <ac:grpSpMkLst>
            <pc:docMk/>
            <pc:sldMk cId="2406445278" sldId="260"/>
            <ac:grpSpMk id="14" creationId="{DE956BBB-7B91-4BF1-8CC5-4F1F5C3E0947}"/>
          </ac:grpSpMkLst>
        </pc:grpChg>
        <pc:grpChg chg="add del">
          <ac:chgData name="Molly Savage" userId="S::msavage657@c2ken.net::8113b866-6159-4c31-ae6d-134216326270" providerId="AD" clId="Web-{932EA107-52B9-7A91-FBFA-F66051CDC59C}" dt="2020-04-21T13:46:43.887" v="474"/>
          <ac:grpSpMkLst>
            <pc:docMk/>
            <pc:sldMk cId="2406445278" sldId="260"/>
            <ac:grpSpMk id="15" creationId="{8FEBD823-6C35-49C2-826F-A1BAEC12A597}"/>
          </ac:grpSpMkLst>
        </pc:grpChg>
        <pc:grpChg chg="add">
          <ac:chgData name="Molly Savage" userId="S::msavage657@c2ken.net::8113b866-6159-4c31-ae6d-134216326270" providerId="AD" clId="Web-{932EA107-52B9-7A91-FBFA-F66051CDC59C}" dt="2020-04-21T13:48:19.075" v="487"/>
          <ac:grpSpMkLst>
            <pc:docMk/>
            <pc:sldMk cId="2406445278" sldId="260"/>
            <ac:grpSpMk id="34" creationId="{8FEBD823-6C35-49C2-826F-A1BAEC12A597}"/>
          </ac:grpSpMkLst>
        </pc:grpChg>
        <pc:picChg chg="add mod">
          <ac:chgData name="Molly Savage" userId="S::msavage657@c2ken.net::8113b866-6159-4c31-ae6d-134216326270" providerId="AD" clId="Web-{932EA107-52B9-7A91-FBFA-F66051CDC59C}" dt="2020-04-21T13:48:19.075" v="487"/>
          <ac:picMkLst>
            <pc:docMk/>
            <pc:sldMk cId="2406445278" sldId="260"/>
            <ac:picMk id="4" creationId="{DA9F7876-3498-4899-98B8-24E35F92DB0A}"/>
          </ac:picMkLst>
        </pc:picChg>
        <pc:picChg chg="add mod ord">
          <ac:chgData name="Molly Savage" userId="S::msavage657@c2ken.net::8113b866-6159-4c31-ae6d-134216326270" providerId="AD" clId="Web-{932EA107-52B9-7A91-FBFA-F66051CDC59C}" dt="2020-04-21T13:48:19.075" v="487"/>
          <ac:picMkLst>
            <pc:docMk/>
            <pc:sldMk cId="2406445278" sldId="260"/>
            <ac:picMk id="6" creationId="{DEF22A77-DA02-4FF5-B0A5-449DCBB31223}"/>
          </ac:picMkLst>
        </pc:picChg>
        <pc:picChg chg="add mod">
          <ac:chgData name="Molly Savage" userId="S::msavage657@c2ken.net::8113b866-6159-4c31-ae6d-134216326270" providerId="AD" clId="Web-{932EA107-52B9-7A91-FBFA-F66051CDC59C}" dt="2020-04-21T13:48:19.075" v="487"/>
          <ac:picMkLst>
            <pc:docMk/>
            <pc:sldMk cId="2406445278" sldId="260"/>
            <ac:picMk id="8" creationId="{624BF758-4C99-492C-B96E-558117B9ABB6}"/>
          </ac:picMkLst>
        </pc:picChg>
        <pc:cxnChg chg="add del">
          <ac:chgData name="Molly Savage" userId="S::msavage657@c2ken.net::8113b866-6159-4c31-ae6d-134216326270" providerId="AD" clId="Web-{932EA107-52B9-7A91-FBFA-F66051CDC59C}" dt="2020-04-21T13:46:43.887" v="474"/>
          <ac:cxnSpMkLst>
            <pc:docMk/>
            <pc:sldMk cId="2406445278" sldId="260"/>
            <ac:cxnSpMk id="22" creationId="{F3B6DCF0-8712-4AB5-B738-40CBF5297221}"/>
          </ac:cxnSpMkLst>
        </pc:cxnChg>
        <pc:cxnChg chg="add del">
          <ac:chgData name="Molly Savage" userId="S::msavage657@c2ken.net::8113b866-6159-4c31-ae6d-134216326270" providerId="AD" clId="Web-{932EA107-52B9-7A91-FBFA-F66051CDC59C}" dt="2020-04-21T13:46:43.887" v="474"/>
          <ac:cxnSpMkLst>
            <pc:docMk/>
            <pc:sldMk cId="2406445278" sldId="260"/>
            <ac:cxnSpMk id="24" creationId="{87BD2F1A-8881-4A9A-B637-45A4B708D4B5}"/>
          </ac:cxnSpMkLst>
        </pc:cxnChg>
        <pc:cxnChg chg="add">
          <ac:chgData name="Molly Savage" userId="S::msavage657@c2ken.net::8113b866-6159-4c31-ae6d-134216326270" providerId="AD" clId="Web-{932EA107-52B9-7A91-FBFA-F66051CDC59C}" dt="2020-04-21T13:48:19.075" v="487"/>
          <ac:cxnSpMkLst>
            <pc:docMk/>
            <pc:sldMk cId="2406445278" sldId="260"/>
            <ac:cxnSpMk id="41" creationId="{F3B6DCF0-8712-4AB5-B738-40CBF5297221}"/>
          </ac:cxnSpMkLst>
        </pc:cxnChg>
        <pc:cxnChg chg="add">
          <ac:chgData name="Molly Savage" userId="S::msavage657@c2ken.net::8113b866-6159-4c31-ae6d-134216326270" providerId="AD" clId="Web-{932EA107-52B9-7A91-FBFA-F66051CDC59C}" dt="2020-04-21T13:48:19.075" v="487"/>
          <ac:cxnSpMkLst>
            <pc:docMk/>
            <pc:sldMk cId="2406445278" sldId="260"/>
            <ac:cxnSpMk id="43" creationId="{87BD2F1A-8881-4A9A-B637-45A4B708D4B5}"/>
          </ac:cxnSpMkLst>
        </pc:cxnChg>
      </pc:sldChg>
      <pc:sldChg chg="addSp modSp new mod setBg">
        <pc:chgData name="Molly Savage" userId="S::msavage657@c2ken.net::8113b866-6159-4c31-ae6d-134216326270" providerId="AD" clId="Web-{932EA107-52B9-7A91-FBFA-F66051CDC59C}" dt="2020-04-21T13:52:26.403" v="527"/>
        <pc:sldMkLst>
          <pc:docMk/>
          <pc:sldMk cId="2628629313" sldId="261"/>
        </pc:sldMkLst>
        <pc:spChg chg="mod">
          <ac:chgData name="Molly Savage" userId="S::msavage657@c2ken.net::8113b866-6159-4c31-ae6d-134216326270" providerId="AD" clId="Web-{932EA107-52B9-7A91-FBFA-F66051CDC59C}" dt="2020-04-21T13:52:26.403" v="527"/>
          <ac:spMkLst>
            <pc:docMk/>
            <pc:sldMk cId="2628629313" sldId="261"/>
            <ac:spMk id="2" creationId="{7E376F33-620F-427A-96F7-D6E084EF84ED}"/>
          </ac:spMkLst>
        </pc:spChg>
        <pc:spChg chg="mod">
          <ac:chgData name="Molly Savage" userId="S::msavage657@c2ken.net::8113b866-6159-4c31-ae6d-134216326270" providerId="AD" clId="Web-{932EA107-52B9-7A91-FBFA-F66051CDC59C}" dt="2020-04-21T13:52:26.403" v="527"/>
          <ac:spMkLst>
            <pc:docMk/>
            <pc:sldMk cId="2628629313" sldId="261"/>
            <ac:spMk id="3" creationId="{7142A8EF-CCAC-4491-BDB9-CAB70F01DE29}"/>
          </ac:spMkLst>
        </pc:spChg>
        <pc:spChg chg="add">
          <ac:chgData name="Molly Savage" userId="S::msavage657@c2ken.net::8113b866-6159-4c31-ae6d-134216326270" providerId="AD" clId="Web-{932EA107-52B9-7A91-FBFA-F66051CDC59C}" dt="2020-04-21T13:52:26.403" v="527"/>
          <ac:spMkLst>
            <pc:docMk/>
            <pc:sldMk cId="2628629313" sldId="261"/>
            <ac:spMk id="8" creationId="{827B839B-9ADE-406B-8590-F1CAEDED45A1}"/>
          </ac:spMkLst>
        </pc:spChg>
        <pc:spChg chg="add">
          <ac:chgData name="Molly Savage" userId="S::msavage657@c2ken.net::8113b866-6159-4c31-ae6d-134216326270" providerId="AD" clId="Web-{932EA107-52B9-7A91-FBFA-F66051CDC59C}" dt="2020-04-21T13:52:26.403" v="527"/>
          <ac:spMkLst>
            <pc:docMk/>
            <pc:sldMk cId="2628629313" sldId="261"/>
            <ac:spMk id="10" creationId="{CFE45BF0-46DB-408C-B5F7-7B11716805D4}"/>
          </ac:spMkLst>
        </pc:spChg>
        <pc:spChg chg="add">
          <ac:chgData name="Molly Savage" userId="S::msavage657@c2ken.net::8113b866-6159-4c31-ae6d-134216326270" providerId="AD" clId="Web-{932EA107-52B9-7A91-FBFA-F66051CDC59C}" dt="2020-04-21T13:52:26.403" v="527"/>
          <ac:spMkLst>
            <pc:docMk/>
            <pc:sldMk cId="2628629313" sldId="261"/>
            <ac:spMk id="12" creationId="{2AEBC8F2-97B1-41B4-93F1-2D289E197FBA}"/>
          </ac:spMkLst>
        </pc:spChg>
        <pc:spChg chg="add">
          <ac:chgData name="Molly Savage" userId="S::msavage657@c2ken.net::8113b866-6159-4c31-ae6d-134216326270" providerId="AD" clId="Web-{932EA107-52B9-7A91-FBFA-F66051CDC59C}" dt="2020-04-21T13:52:26.403" v="527"/>
          <ac:spMkLst>
            <pc:docMk/>
            <pc:sldMk cId="2628629313" sldId="261"/>
            <ac:spMk id="14" creationId="{472E3A19-F5D5-48FC-BB9C-48C2F68F598B}"/>
          </ac:spMkLst>
        </pc:spChg>
        <pc:spChg chg="add">
          <ac:chgData name="Molly Savage" userId="S::msavage657@c2ken.net::8113b866-6159-4c31-ae6d-134216326270" providerId="AD" clId="Web-{932EA107-52B9-7A91-FBFA-F66051CDC59C}" dt="2020-04-21T13:52:26.403" v="527"/>
          <ac:spMkLst>
            <pc:docMk/>
            <pc:sldMk cId="2628629313" sldId="261"/>
            <ac:spMk id="16" creationId="{7A62E32F-BB65-43A8-8EB5-92346890E549}"/>
          </ac:spMkLst>
        </pc:spChg>
        <pc:spChg chg="add">
          <ac:chgData name="Molly Savage" userId="S::msavage657@c2ken.net::8113b866-6159-4c31-ae6d-134216326270" providerId="AD" clId="Web-{932EA107-52B9-7A91-FBFA-F66051CDC59C}" dt="2020-04-21T13:52:26.403" v="527"/>
          <ac:spMkLst>
            <pc:docMk/>
            <pc:sldMk cId="2628629313" sldId="261"/>
            <ac:spMk id="18" creationId="{14E91B64-9FCC-451E-AFB4-A827D6329367}"/>
          </ac:spMkLst>
        </pc:spChg>
      </pc:sldChg>
      <pc:sldChg chg="addSp delSp modSp new mod setBg">
        <pc:chgData name="Molly Savage" userId="S::msavage657@c2ken.net::8113b866-6159-4c31-ae6d-134216326270" providerId="AD" clId="Web-{932EA107-52B9-7A91-FBFA-F66051CDC59C}" dt="2020-04-21T15:19:45.759" v="2753" actId="20577"/>
        <pc:sldMkLst>
          <pc:docMk/>
          <pc:sldMk cId="7441810" sldId="262"/>
        </pc:sldMkLst>
        <pc:spChg chg="mod ord">
          <ac:chgData name="Molly Savage" userId="S::msavage657@c2ken.net::8113b866-6159-4c31-ae6d-134216326270" providerId="AD" clId="Web-{932EA107-52B9-7A91-FBFA-F66051CDC59C}" dt="2020-04-21T15:19:45.759" v="2753" actId="20577"/>
          <ac:spMkLst>
            <pc:docMk/>
            <pc:sldMk cId="7441810" sldId="262"/>
            <ac:spMk id="2" creationId="{80AD6A43-691B-4FA7-8745-F2E800F8DDA5}"/>
          </ac:spMkLst>
        </pc:spChg>
        <pc:spChg chg="del mod">
          <ac:chgData name="Molly Savage" userId="S::msavage657@c2ken.net::8113b866-6159-4c31-ae6d-134216326270" providerId="AD" clId="Web-{932EA107-52B9-7A91-FBFA-F66051CDC59C}" dt="2020-04-21T13:56:59.699" v="563"/>
          <ac:spMkLst>
            <pc:docMk/>
            <pc:sldMk cId="7441810" sldId="262"/>
            <ac:spMk id="3" creationId="{693C6661-C9AD-4529-B81E-1C0502F4A1DD}"/>
          </ac:spMkLst>
        </pc:spChg>
        <pc:spChg chg="add del mod ord">
          <ac:chgData name="Molly Savage" userId="S::msavage657@c2ken.net::8113b866-6159-4c31-ae6d-134216326270" providerId="AD" clId="Web-{932EA107-52B9-7A91-FBFA-F66051CDC59C}" dt="2020-04-21T14:08:13.121" v="656"/>
          <ac:spMkLst>
            <pc:docMk/>
            <pc:sldMk cId="7441810" sldId="262"/>
            <ac:spMk id="14" creationId="{CFA60492-6E92-48C3-A98F-2E4CBF1F8B32}"/>
          </ac:spMkLst>
        </pc:spChg>
        <pc:spChg chg="add del">
          <ac:chgData name="Molly Savage" userId="S::msavage657@c2ken.net::8113b866-6159-4c31-ae6d-134216326270" providerId="AD" clId="Web-{932EA107-52B9-7A91-FBFA-F66051CDC59C}" dt="2020-04-21T14:00:03.527" v="580"/>
          <ac:spMkLst>
            <pc:docMk/>
            <pc:sldMk cId="7441810" sldId="262"/>
            <ac:spMk id="17" creationId="{C3CEEA84-2B15-406C-BDC0-872E09BF02B1}"/>
          </ac:spMkLst>
        </pc:spChg>
        <pc:spChg chg="add del">
          <ac:chgData name="Molly Savage" userId="S::msavage657@c2ken.net::8113b866-6159-4c31-ae6d-134216326270" providerId="AD" clId="Web-{932EA107-52B9-7A91-FBFA-F66051CDC59C}" dt="2020-04-21T14:00:27.293" v="583"/>
          <ac:spMkLst>
            <pc:docMk/>
            <pc:sldMk cId="7441810" sldId="262"/>
            <ac:spMk id="30" creationId="{A034DC13-4CA6-4DDF-96D6-2C1F3CD50805}"/>
          </ac:spMkLst>
        </pc:spChg>
        <pc:spChg chg="add del">
          <ac:chgData name="Molly Savage" userId="S::msavage657@c2ken.net::8113b866-6159-4c31-ae6d-134216326270" providerId="AD" clId="Web-{932EA107-52B9-7A91-FBFA-F66051CDC59C}" dt="2020-04-21T14:00:03.512" v="579"/>
          <ac:spMkLst>
            <pc:docMk/>
            <pc:sldMk cId="7441810" sldId="262"/>
            <ac:spMk id="33" creationId="{C3CEEA84-2B15-406C-BDC0-872E09BF02B1}"/>
          </ac:spMkLst>
        </pc:spChg>
        <pc:spChg chg="add del">
          <ac:chgData name="Molly Savage" userId="S::msavage657@c2ken.net::8113b866-6159-4c31-ae6d-134216326270" providerId="AD" clId="Web-{932EA107-52B9-7A91-FBFA-F66051CDC59C}" dt="2020-04-21T14:01:16.465" v="589"/>
          <ac:spMkLst>
            <pc:docMk/>
            <pc:sldMk cId="7441810" sldId="262"/>
            <ac:spMk id="45" creationId="{C3CEEA84-2B15-406C-BDC0-872E09BF02B1}"/>
          </ac:spMkLst>
        </pc:spChg>
        <pc:spChg chg="add del">
          <ac:chgData name="Molly Savage" userId="S::msavage657@c2ken.net::8113b866-6159-4c31-ae6d-134216326270" providerId="AD" clId="Web-{932EA107-52B9-7A91-FBFA-F66051CDC59C}" dt="2020-04-21T14:08:13.121" v="656"/>
          <ac:spMkLst>
            <pc:docMk/>
            <pc:sldMk cId="7441810" sldId="262"/>
            <ac:spMk id="61" creationId="{A3C210E6-A35A-4F68-8D60-801A019C75B8}"/>
          </ac:spMkLst>
        </pc:spChg>
        <pc:spChg chg="add del">
          <ac:chgData name="Molly Savage" userId="S::msavage657@c2ken.net::8113b866-6159-4c31-ae6d-134216326270" providerId="AD" clId="Web-{932EA107-52B9-7A91-FBFA-F66051CDC59C}" dt="2020-04-21T14:08:13.121" v="656"/>
          <ac:spMkLst>
            <pc:docMk/>
            <pc:sldMk cId="7441810" sldId="262"/>
            <ac:spMk id="63" creationId="{AC0D06B0-F19C-459E-B221-A34B506FB5E3}"/>
          </ac:spMkLst>
        </pc:spChg>
        <pc:spChg chg="add del">
          <ac:chgData name="Molly Savage" userId="S::msavage657@c2ken.net::8113b866-6159-4c31-ae6d-134216326270" providerId="AD" clId="Web-{932EA107-52B9-7A91-FBFA-F66051CDC59C}" dt="2020-04-21T14:08:13.121" v="656"/>
          <ac:spMkLst>
            <pc:docMk/>
            <pc:sldMk cId="7441810" sldId="262"/>
            <ac:spMk id="65" creationId="{345B26DA-1C6B-4C66-81C9-9C1877FC2DB1}"/>
          </ac:spMkLst>
        </pc:spChg>
        <pc:spChg chg="add del">
          <ac:chgData name="Molly Savage" userId="S::msavage657@c2ken.net::8113b866-6159-4c31-ae6d-134216326270" providerId="AD" clId="Web-{932EA107-52B9-7A91-FBFA-F66051CDC59C}" dt="2020-04-21T14:08:13.121" v="656"/>
          <ac:spMkLst>
            <pc:docMk/>
            <pc:sldMk cId="7441810" sldId="262"/>
            <ac:spMk id="67" creationId="{98DE6C44-43F8-4DE4-AB81-66853FFEA09A}"/>
          </ac:spMkLst>
        </pc:spChg>
        <pc:spChg chg="add del">
          <ac:chgData name="Molly Savage" userId="S::msavage657@c2ken.net::8113b866-6159-4c31-ae6d-134216326270" providerId="AD" clId="Web-{932EA107-52B9-7A91-FBFA-F66051CDC59C}" dt="2020-04-21T14:08:13.121" v="656"/>
          <ac:spMkLst>
            <pc:docMk/>
            <pc:sldMk cId="7441810" sldId="262"/>
            <ac:spMk id="69" creationId="{2409529B-9B56-4F10-BE4D-F934DB89E57E}"/>
          </ac:spMkLst>
        </pc:spChg>
        <pc:spChg chg="add">
          <ac:chgData name="Molly Savage" userId="S::msavage657@c2ken.net::8113b866-6159-4c31-ae6d-134216326270" providerId="AD" clId="Web-{932EA107-52B9-7A91-FBFA-F66051CDC59C}" dt="2020-04-21T14:08:13.121" v="656"/>
          <ac:spMkLst>
            <pc:docMk/>
            <pc:sldMk cId="7441810" sldId="262"/>
            <ac:spMk id="74" creationId="{2F394229-6F9F-4E74-9D7D-1E5D82D0BEB7}"/>
          </ac:spMkLst>
        </pc:spChg>
        <pc:spChg chg="add">
          <ac:chgData name="Molly Savage" userId="S::msavage657@c2ken.net::8113b866-6159-4c31-ae6d-134216326270" providerId="AD" clId="Web-{932EA107-52B9-7A91-FBFA-F66051CDC59C}" dt="2020-04-21T14:08:13.121" v="656"/>
          <ac:spMkLst>
            <pc:docMk/>
            <pc:sldMk cId="7441810" sldId="262"/>
            <ac:spMk id="76" creationId="{60E14053-A99C-4210-8D5A-CFB61AA8A55E}"/>
          </ac:spMkLst>
        </pc:spChg>
        <pc:spChg chg="add">
          <ac:chgData name="Molly Savage" userId="S::msavage657@c2ken.net::8113b866-6159-4c31-ae6d-134216326270" providerId="AD" clId="Web-{932EA107-52B9-7A91-FBFA-F66051CDC59C}" dt="2020-04-21T14:08:13.121" v="656"/>
          <ac:spMkLst>
            <pc:docMk/>
            <pc:sldMk cId="7441810" sldId="262"/>
            <ac:spMk id="78" creationId="{F7249D00-234B-4143-83BC-FA6976296E7B}"/>
          </ac:spMkLst>
        </pc:spChg>
        <pc:spChg chg="add">
          <ac:chgData name="Molly Savage" userId="S::msavage657@c2ken.net::8113b866-6159-4c31-ae6d-134216326270" providerId="AD" clId="Web-{932EA107-52B9-7A91-FBFA-F66051CDC59C}" dt="2020-04-21T14:08:13.121" v="656"/>
          <ac:spMkLst>
            <pc:docMk/>
            <pc:sldMk cId="7441810" sldId="262"/>
            <ac:spMk id="84" creationId="{78024CFA-8F69-46CD-ACA7-5BE671D78AF6}"/>
          </ac:spMkLst>
        </pc:spChg>
        <pc:grpChg chg="add del">
          <ac:chgData name="Molly Savage" userId="S::msavage657@c2ken.net::8113b866-6159-4c31-ae6d-134216326270" providerId="AD" clId="Web-{932EA107-52B9-7A91-FBFA-F66051CDC59C}" dt="2020-04-21T14:00:03.527" v="580"/>
          <ac:grpSpMkLst>
            <pc:docMk/>
            <pc:sldMk cId="7441810" sldId="262"/>
            <ac:grpSpMk id="19" creationId="{2B715E4C-8C4D-421A-81B5-03788126C57B}"/>
          </ac:grpSpMkLst>
        </pc:grpChg>
        <pc:grpChg chg="add del">
          <ac:chgData name="Molly Savage" userId="S::msavage657@c2ken.net::8113b866-6159-4c31-ae6d-134216326270" providerId="AD" clId="Web-{932EA107-52B9-7A91-FBFA-F66051CDC59C}" dt="2020-04-21T14:00:27.293" v="583"/>
          <ac:grpSpMkLst>
            <pc:docMk/>
            <pc:sldMk cId="7441810" sldId="262"/>
            <ac:grpSpMk id="31" creationId="{AB83855D-F0F4-42E8-9047-A13022476CC0}"/>
          </ac:grpSpMkLst>
        </pc:grpChg>
        <pc:grpChg chg="add del">
          <ac:chgData name="Molly Savage" userId="S::msavage657@c2ken.net::8113b866-6159-4c31-ae6d-134216326270" providerId="AD" clId="Web-{932EA107-52B9-7A91-FBFA-F66051CDC59C}" dt="2020-04-21T14:00:03.512" v="579"/>
          <ac:grpSpMkLst>
            <pc:docMk/>
            <pc:sldMk cId="7441810" sldId="262"/>
            <ac:grpSpMk id="35" creationId="{2B715E4C-8C4D-421A-81B5-03788126C57B}"/>
          </ac:grpSpMkLst>
        </pc:grpChg>
        <pc:grpChg chg="add del">
          <ac:chgData name="Molly Savage" userId="S::msavage657@c2ken.net::8113b866-6159-4c31-ae6d-134216326270" providerId="AD" clId="Web-{932EA107-52B9-7A91-FBFA-F66051CDC59C}" dt="2020-04-21T14:01:16.465" v="589"/>
          <ac:grpSpMkLst>
            <pc:docMk/>
            <pc:sldMk cId="7441810" sldId="262"/>
            <ac:grpSpMk id="47" creationId="{2B715E4C-8C4D-421A-81B5-03788126C57B}"/>
          </ac:grpSpMkLst>
        </pc:grpChg>
        <pc:graphicFrameChg chg="add del mod ord modGraphic">
          <ac:chgData name="Molly Savage" userId="S::msavage657@c2ken.net::8113b866-6159-4c31-ae6d-134216326270" providerId="AD" clId="Web-{932EA107-52B9-7A91-FBFA-F66051CDC59C}" dt="2020-04-21T14:00:15.949" v="582"/>
          <ac:graphicFrameMkLst>
            <pc:docMk/>
            <pc:sldMk cId="7441810" sldId="262"/>
            <ac:graphicFrameMk id="12" creationId="{53C0D363-D108-405B-AFDB-86AC7006FA78}"/>
          </ac:graphicFrameMkLst>
        </pc:graphicFrameChg>
        <pc:picChg chg="add mod ord">
          <ac:chgData name="Molly Savage" userId="S::msavage657@c2ken.net::8113b866-6159-4c31-ae6d-134216326270" providerId="AD" clId="Web-{932EA107-52B9-7A91-FBFA-F66051CDC59C}" dt="2020-04-21T14:08:13.121" v="656"/>
          <ac:picMkLst>
            <pc:docMk/>
            <pc:sldMk cId="7441810" sldId="262"/>
            <ac:picMk id="4" creationId="{6C78C3D1-C39E-4A68-B6C2-B38B4CA7AEC8}"/>
          </ac:picMkLst>
        </pc:picChg>
        <pc:picChg chg="add mod ord">
          <ac:chgData name="Molly Savage" userId="S::msavage657@c2ken.net::8113b866-6159-4c31-ae6d-134216326270" providerId="AD" clId="Web-{932EA107-52B9-7A91-FBFA-F66051CDC59C}" dt="2020-04-21T14:08:13.121" v="656"/>
          <ac:picMkLst>
            <pc:docMk/>
            <pc:sldMk cId="7441810" sldId="262"/>
            <ac:picMk id="6" creationId="{208EC68F-E547-438B-AFE6-738640543318}"/>
          </ac:picMkLst>
        </pc:picChg>
        <pc:picChg chg="add mod ord">
          <ac:chgData name="Molly Savage" userId="S::msavage657@c2ken.net::8113b866-6159-4c31-ae6d-134216326270" providerId="AD" clId="Web-{932EA107-52B9-7A91-FBFA-F66051CDC59C}" dt="2020-04-21T14:08:13.121" v="656"/>
          <ac:picMkLst>
            <pc:docMk/>
            <pc:sldMk cId="7441810" sldId="262"/>
            <ac:picMk id="8" creationId="{D99C004D-60BC-4490-A777-9490F956321B}"/>
          </ac:picMkLst>
        </pc:picChg>
        <pc:picChg chg="add mod">
          <ac:chgData name="Molly Savage" userId="S::msavage657@c2ken.net::8113b866-6159-4c31-ae6d-134216326270" providerId="AD" clId="Web-{932EA107-52B9-7A91-FBFA-F66051CDC59C}" dt="2020-04-21T14:08:13.121" v="656"/>
          <ac:picMkLst>
            <pc:docMk/>
            <pc:sldMk cId="7441810" sldId="262"/>
            <ac:picMk id="10" creationId="{9D6F860B-0C45-4EC7-8407-828A4F0F0FFD}"/>
          </ac:picMkLst>
        </pc:picChg>
        <pc:cxnChg chg="add del">
          <ac:chgData name="Molly Savage" userId="S::msavage657@c2ken.net::8113b866-6159-4c31-ae6d-134216326270" providerId="AD" clId="Web-{932EA107-52B9-7A91-FBFA-F66051CDC59C}" dt="2020-04-21T14:00:03.527" v="580"/>
          <ac:cxnSpMkLst>
            <pc:docMk/>
            <pc:sldMk cId="7441810" sldId="262"/>
            <ac:cxnSpMk id="26" creationId="{87BD2F1A-8881-4A9A-B637-45A4B708D4B5}"/>
          </ac:cxnSpMkLst>
        </pc:cxnChg>
        <pc:cxnChg chg="add del">
          <ac:chgData name="Molly Savage" userId="S::msavage657@c2ken.net::8113b866-6159-4c31-ae6d-134216326270" providerId="AD" clId="Web-{932EA107-52B9-7A91-FBFA-F66051CDC59C}" dt="2020-04-21T14:00:03.527" v="580"/>
          <ac:cxnSpMkLst>
            <pc:docMk/>
            <pc:sldMk cId="7441810" sldId="262"/>
            <ac:cxnSpMk id="28" creationId="{F3B6DCF0-8712-4AB5-B738-40CBF5297221}"/>
          </ac:cxnSpMkLst>
        </pc:cxnChg>
        <pc:cxnChg chg="add del">
          <ac:chgData name="Molly Savage" userId="S::msavage657@c2ken.net::8113b866-6159-4c31-ae6d-134216326270" providerId="AD" clId="Web-{932EA107-52B9-7A91-FBFA-F66051CDC59C}" dt="2020-04-21T14:00:03.512" v="579"/>
          <ac:cxnSpMkLst>
            <pc:docMk/>
            <pc:sldMk cId="7441810" sldId="262"/>
            <ac:cxnSpMk id="42" creationId="{87BD2F1A-8881-4A9A-B637-45A4B708D4B5}"/>
          </ac:cxnSpMkLst>
        </pc:cxnChg>
        <pc:cxnChg chg="add del">
          <ac:chgData name="Molly Savage" userId="S::msavage657@c2ken.net::8113b866-6159-4c31-ae6d-134216326270" providerId="AD" clId="Web-{932EA107-52B9-7A91-FBFA-F66051CDC59C}" dt="2020-04-21T14:00:03.512" v="579"/>
          <ac:cxnSpMkLst>
            <pc:docMk/>
            <pc:sldMk cId="7441810" sldId="262"/>
            <ac:cxnSpMk id="44" creationId="{F3B6DCF0-8712-4AB5-B738-40CBF5297221}"/>
          </ac:cxnSpMkLst>
        </pc:cxnChg>
        <pc:cxnChg chg="add del">
          <ac:chgData name="Molly Savage" userId="S::msavage657@c2ken.net::8113b866-6159-4c31-ae6d-134216326270" providerId="AD" clId="Web-{932EA107-52B9-7A91-FBFA-F66051CDC59C}" dt="2020-04-21T14:01:16.465" v="589"/>
          <ac:cxnSpMkLst>
            <pc:docMk/>
            <pc:sldMk cId="7441810" sldId="262"/>
            <ac:cxnSpMk id="54" creationId="{87BD2F1A-8881-4A9A-B637-45A4B708D4B5}"/>
          </ac:cxnSpMkLst>
        </pc:cxnChg>
        <pc:cxnChg chg="add del">
          <ac:chgData name="Molly Savage" userId="S::msavage657@c2ken.net::8113b866-6159-4c31-ae6d-134216326270" providerId="AD" clId="Web-{932EA107-52B9-7A91-FBFA-F66051CDC59C}" dt="2020-04-21T14:01:16.465" v="589"/>
          <ac:cxnSpMkLst>
            <pc:docMk/>
            <pc:sldMk cId="7441810" sldId="262"/>
            <ac:cxnSpMk id="56" creationId="{F3B6DCF0-8712-4AB5-B738-40CBF5297221}"/>
          </ac:cxnSpMkLst>
        </pc:cxnChg>
        <pc:cxnChg chg="add">
          <ac:chgData name="Molly Savage" userId="S::msavage657@c2ken.net::8113b866-6159-4c31-ae6d-134216326270" providerId="AD" clId="Web-{932EA107-52B9-7A91-FBFA-F66051CDC59C}" dt="2020-04-21T14:08:13.121" v="656"/>
          <ac:cxnSpMkLst>
            <pc:docMk/>
            <pc:sldMk cId="7441810" sldId="262"/>
            <ac:cxnSpMk id="80" creationId="{890362DE-D9D6-48E2-96EE-2B7B34A869AD}"/>
          </ac:cxnSpMkLst>
        </pc:cxnChg>
        <pc:cxnChg chg="add">
          <ac:chgData name="Molly Savage" userId="S::msavage657@c2ken.net::8113b866-6159-4c31-ae6d-134216326270" providerId="AD" clId="Web-{932EA107-52B9-7A91-FBFA-F66051CDC59C}" dt="2020-04-21T14:08:13.121" v="656"/>
          <ac:cxnSpMkLst>
            <pc:docMk/>
            <pc:sldMk cId="7441810" sldId="262"/>
            <ac:cxnSpMk id="82" creationId="{67FFDA9A-E759-4B47-9D90-D055CB0A7834}"/>
          </ac:cxnSpMkLst>
        </pc:cxnChg>
      </pc:sldChg>
      <pc:sldChg chg="addSp delSp modSp new mod setBg">
        <pc:chgData name="Molly Savage" userId="S::msavage657@c2ken.net::8113b866-6159-4c31-ae6d-134216326270" providerId="AD" clId="Web-{932EA107-52B9-7A91-FBFA-F66051CDC59C}" dt="2020-04-21T14:05:37.996" v="626"/>
        <pc:sldMkLst>
          <pc:docMk/>
          <pc:sldMk cId="3361771811" sldId="263"/>
        </pc:sldMkLst>
        <pc:spChg chg="mod">
          <ac:chgData name="Molly Savage" userId="S::msavage657@c2ken.net::8113b866-6159-4c31-ae6d-134216326270" providerId="AD" clId="Web-{932EA107-52B9-7A91-FBFA-F66051CDC59C}" dt="2020-04-21T14:05:37.996" v="626"/>
          <ac:spMkLst>
            <pc:docMk/>
            <pc:sldMk cId="3361771811" sldId="263"/>
            <ac:spMk id="2" creationId="{208390A0-EC60-44C0-913A-5EB33DA1560C}"/>
          </ac:spMkLst>
        </pc:spChg>
        <pc:spChg chg="del">
          <ac:chgData name="Molly Savage" userId="S::msavage657@c2ken.net::8113b866-6159-4c31-ae6d-134216326270" providerId="AD" clId="Web-{932EA107-52B9-7A91-FBFA-F66051CDC59C}" dt="2020-04-21T14:05:06.637" v="622"/>
          <ac:spMkLst>
            <pc:docMk/>
            <pc:sldMk cId="3361771811" sldId="263"/>
            <ac:spMk id="3" creationId="{CD5CEDEE-3290-48CA-9A14-216DD303F528}"/>
          </ac:spMkLst>
        </pc:spChg>
        <pc:spChg chg="add">
          <ac:chgData name="Molly Savage" userId="S::msavage657@c2ken.net::8113b866-6159-4c31-ae6d-134216326270" providerId="AD" clId="Web-{932EA107-52B9-7A91-FBFA-F66051CDC59C}" dt="2020-04-21T14:05:37.996" v="626"/>
          <ac:spMkLst>
            <pc:docMk/>
            <pc:sldMk cId="3361771811" sldId="263"/>
            <ac:spMk id="9" creationId="{19245A10-7F37-4569-80D2-2F692931E300}"/>
          </ac:spMkLst>
        </pc:spChg>
        <pc:spChg chg="add">
          <ac:chgData name="Molly Savage" userId="S::msavage657@c2ken.net::8113b866-6159-4c31-ae6d-134216326270" providerId="AD" clId="Web-{932EA107-52B9-7A91-FBFA-F66051CDC59C}" dt="2020-04-21T14:05:37.996" v="626"/>
          <ac:spMkLst>
            <pc:docMk/>
            <pc:sldMk cId="3361771811" sldId="263"/>
            <ac:spMk id="11" creationId="{9267F70F-11C6-4597-9381-D0D80FC18FD9}"/>
          </ac:spMkLst>
        </pc:spChg>
        <pc:spChg chg="add">
          <ac:chgData name="Molly Savage" userId="S::msavage657@c2ken.net::8113b866-6159-4c31-ae6d-134216326270" providerId="AD" clId="Web-{932EA107-52B9-7A91-FBFA-F66051CDC59C}" dt="2020-04-21T14:05:37.996" v="626"/>
          <ac:spMkLst>
            <pc:docMk/>
            <pc:sldMk cId="3361771811" sldId="263"/>
            <ac:spMk id="13" creationId="{2C20A93E-E407-4683-A405-147DE26132AD}"/>
          </ac:spMkLst>
        </pc:spChg>
        <pc:spChg chg="add">
          <ac:chgData name="Molly Savage" userId="S::msavage657@c2ken.net::8113b866-6159-4c31-ae6d-134216326270" providerId="AD" clId="Web-{932EA107-52B9-7A91-FBFA-F66051CDC59C}" dt="2020-04-21T14:05:37.996" v="626"/>
          <ac:spMkLst>
            <pc:docMk/>
            <pc:sldMk cId="3361771811" sldId="263"/>
            <ac:spMk id="15" creationId="{9E8E3DD9-D235-48D9-A0EC-D6817EC84B75}"/>
          </ac:spMkLst>
        </pc:spChg>
        <pc:spChg chg="add">
          <ac:chgData name="Molly Savage" userId="S::msavage657@c2ken.net::8113b866-6159-4c31-ae6d-134216326270" providerId="AD" clId="Web-{932EA107-52B9-7A91-FBFA-F66051CDC59C}" dt="2020-04-21T14:05:37.996" v="626"/>
          <ac:spMkLst>
            <pc:docMk/>
            <pc:sldMk cId="3361771811" sldId="263"/>
            <ac:spMk id="17" creationId="{EA83A145-578D-4A0B-94A7-AEAB2027D7EB}"/>
          </ac:spMkLst>
        </pc:spChg>
        <pc:picChg chg="add mod ord">
          <ac:chgData name="Molly Savage" userId="S::msavage657@c2ken.net::8113b866-6159-4c31-ae6d-134216326270" providerId="AD" clId="Web-{932EA107-52B9-7A91-FBFA-F66051CDC59C}" dt="2020-04-21T14:05:37.996" v="626"/>
          <ac:picMkLst>
            <pc:docMk/>
            <pc:sldMk cId="3361771811" sldId="263"/>
            <ac:picMk id="4" creationId="{A1FEB19F-F165-4B6B-BA70-E84AB6EBD4FA}"/>
          </ac:picMkLst>
        </pc:picChg>
      </pc:sldChg>
      <pc:sldChg chg="addSp delSp modSp new mod setBg">
        <pc:chgData name="Molly Savage" userId="S::msavage657@c2ken.net::8113b866-6159-4c31-ae6d-134216326270" providerId="AD" clId="Web-{932EA107-52B9-7A91-FBFA-F66051CDC59C}" dt="2020-04-21T14:07:42.918" v="653" actId="20577"/>
        <pc:sldMkLst>
          <pc:docMk/>
          <pc:sldMk cId="2194278985" sldId="264"/>
        </pc:sldMkLst>
        <pc:spChg chg="mod">
          <ac:chgData name="Molly Savage" userId="S::msavage657@c2ken.net::8113b866-6159-4c31-ae6d-134216326270" providerId="AD" clId="Web-{932EA107-52B9-7A91-FBFA-F66051CDC59C}" dt="2020-04-21T14:07:42.918" v="653" actId="20577"/>
          <ac:spMkLst>
            <pc:docMk/>
            <pc:sldMk cId="2194278985" sldId="264"/>
            <ac:spMk id="2" creationId="{5AF03FD0-C28F-4B93-B77D-40B856729E10}"/>
          </ac:spMkLst>
        </pc:spChg>
        <pc:spChg chg="del">
          <ac:chgData name="Molly Savage" userId="S::msavage657@c2ken.net::8113b866-6159-4c31-ae6d-134216326270" providerId="AD" clId="Web-{932EA107-52B9-7A91-FBFA-F66051CDC59C}" dt="2020-04-21T14:07:31.668" v="651"/>
          <ac:spMkLst>
            <pc:docMk/>
            <pc:sldMk cId="2194278985" sldId="264"/>
            <ac:spMk id="3" creationId="{E70EF8F5-1DE5-47D9-8050-7D1C394C03E4}"/>
          </ac:spMkLst>
        </pc:spChg>
        <pc:spChg chg="add">
          <ac:chgData name="Molly Savage" userId="S::msavage657@c2ken.net::8113b866-6159-4c31-ae6d-134216326270" providerId="AD" clId="Web-{932EA107-52B9-7A91-FBFA-F66051CDC59C}" dt="2020-04-21T14:07:37.136" v="652"/>
          <ac:spMkLst>
            <pc:docMk/>
            <pc:sldMk cId="2194278985" sldId="264"/>
            <ac:spMk id="9" creationId="{19245A10-7F37-4569-80D2-2F692931E300}"/>
          </ac:spMkLst>
        </pc:spChg>
        <pc:spChg chg="add">
          <ac:chgData name="Molly Savage" userId="S::msavage657@c2ken.net::8113b866-6159-4c31-ae6d-134216326270" providerId="AD" clId="Web-{932EA107-52B9-7A91-FBFA-F66051CDC59C}" dt="2020-04-21T14:07:37.136" v="652"/>
          <ac:spMkLst>
            <pc:docMk/>
            <pc:sldMk cId="2194278985" sldId="264"/>
            <ac:spMk id="11" creationId="{9267F70F-11C6-4597-9381-D0D80FC18FD9}"/>
          </ac:spMkLst>
        </pc:spChg>
        <pc:spChg chg="add">
          <ac:chgData name="Molly Savage" userId="S::msavage657@c2ken.net::8113b866-6159-4c31-ae6d-134216326270" providerId="AD" clId="Web-{932EA107-52B9-7A91-FBFA-F66051CDC59C}" dt="2020-04-21T14:07:37.136" v="652"/>
          <ac:spMkLst>
            <pc:docMk/>
            <pc:sldMk cId="2194278985" sldId="264"/>
            <ac:spMk id="13" creationId="{2C20A93E-E407-4683-A405-147DE26132AD}"/>
          </ac:spMkLst>
        </pc:spChg>
        <pc:spChg chg="add">
          <ac:chgData name="Molly Savage" userId="S::msavage657@c2ken.net::8113b866-6159-4c31-ae6d-134216326270" providerId="AD" clId="Web-{932EA107-52B9-7A91-FBFA-F66051CDC59C}" dt="2020-04-21T14:07:37.136" v="652"/>
          <ac:spMkLst>
            <pc:docMk/>
            <pc:sldMk cId="2194278985" sldId="264"/>
            <ac:spMk id="15" creationId="{9E8E3DD9-D235-48D9-A0EC-D6817EC84B75}"/>
          </ac:spMkLst>
        </pc:spChg>
        <pc:spChg chg="add">
          <ac:chgData name="Molly Savage" userId="S::msavage657@c2ken.net::8113b866-6159-4c31-ae6d-134216326270" providerId="AD" clId="Web-{932EA107-52B9-7A91-FBFA-F66051CDC59C}" dt="2020-04-21T14:07:37.136" v="652"/>
          <ac:spMkLst>
            <pc:docMk/>
            <pc:sldMk cId="2194278985" sldId="264"/>
            <ac:spMk id="17" creationId="{EA83A145-578D-4A0B-94A7-AEAB2027D7EB}"/>
          </ac:spMkLst>
        </pc:spChg>
        <pc:picChg chg="add mod ord">
          <ac:chgData name="Molly Savage" userId="S::msavage657@c2ken.net::8113b866-6159-4c31-ae6d-134216326270" providerId="AD" clId="Web-{932EA107-52B9-7A91-FBFA-F66051CDC59C}" dt="2020-04-21T14:07:37.136" v="652"/>
          <ac:picMkLst>
            <pc:docMk/>
            <pc:sldMk cId="2194278985" sldId="264"/>
            <ac:picMk id="4" creationId="{9112547A-267F-40BF-8ACF-DF66391CC613}"/>
          </ac:picMkLst>
        </pc:picChg>
      </pc:sldChg>
      <pc:sldChg chg="addSp delSp modSp new mod setBg">
        <pc:chgData name="Molly Savage" userId="S::msavage657@c2ken.net::8113b866-6159-4c31-ae6d-134216326270" providerId="AD" clId="Web-{932EA107-52B9-7A91-FBFA-F66051CDC59C}" dt="2020-04-21T14:17:18.089" v="1029"/>
        <pc:sldMkLst>
          <pc:docMk/>
          <pc:sldMk cId="3840964825" sldId="265"/>
        </pc:sldMkLst>
        <pc:spChg chg="mod">
          <ac:chgData name="Molly Savage" userId="S::msavage657@c2ken.net::8113b866-6159-4c31-ae6d-134216326270" providerId="AD" clId="Web-{932EA107-52B9-7A91-FBFA-F66051CDC59C}" dt="2020-04-21T14:17:18.089" v="1029"/>
          <ac:spMkLst>
            <pc:docMk/>
            <pc:sldMk cId="3840964825" sldId="265"/>
            <ac:spMk id="2" creationId="{12185F9E-A665-45AA-8486-BAF5B0299FDB}"/>
          </ac:spMkLst>
        </pc:spChg>
        <pc:spChg chg="mod">
          <ac:chgData name="Molly Savage" userId="S::msavage657@c2ken.net::8113b866-6159-4c31-ae6d-134216326270" providerId="AD" clId="Web-{932EA107-52B9-7A91-FBFA-F66051CDC59C}" dt="2020-04-21T14:17:18.089" v="1029"/>
          <ac:spMkLst>
            <pc:docMk/>
            <pc:sldMk cId="3840964825" sldId="265"/>
            <ac:spMk id="3" creationId="{7A6DAB6C-D9C9-4B3A-A470-2A707AF16413}"/>
          </ac:spMkLst>
        </pc:spChg>
        <pc:spChg chg="add">
          <ac:chgData name="Molly Savage" userId="S::msavage657@c2ken.net::8113b866-6159-4c31-ae6d-134216326270" providerId="AD" clId="Web-{932EA107-52B9-7A91-FBFA-F66051CDC59C}" dt="2020-04-21T14:17:18.089" v="1029"/>
          <ac:spMkLst>
            <pc:docMk/>
            <pc:sldMk cId="3840964825" sldId="265"/>
            <ac:spMk id="6" creationId="{F4C0B10B-D2C4-4A54-AFAD-3D27DF88BB37}"/>
          </ac:spMkLst>
        </pc:spChg>
        <pc:spChg chg="add del">
          <ac:chgData name="Molly Savage" userId="S::msavage657@c2ken.net::8113b866-6159-4c31-ae6d-134216326270" providerId="AD" clId="Web-{932EA107-52B9-7A91-FBFA-F66051CDC59C}" dt="2020-04-21T14:17:18.074" v="1028"/>
          <ac:spMkLst>
            <pc:docMk/>
            <pc:sldMk cId="3840964825" sldId="265"/>
            <ac:spMk id="9" creationId="{A44CB4EE-83AD-4C56-872E-1E3F03E706BB}"/>
          </ac:spMkLst>
        </pc:spChg>
        <pc:spChg chg="add del">
          <ac:chgData name="Molly Savage" userId="S::msavage657@c2ken.net::8113b866-6159-4c31-ae6d-134216326270" providerId="AD" clId="Web-{932EA107-52B9-7A91-FBFA-F66051CDC59C}" dt="2020-04-21T14:17:18.074" v="1028"/>
          <ac:spMkLst>
            <pc:docMk/>
            <pc:sldMk cId="3840964825" sldId="265"/>
            <ac:spMk id="11" creationId="{9255E12D-D5B1-4FC4-8749-107188960747}"/>
          </ac:spMkLst>
        </pc:spChg>
        <pc:spChg chg="add del">
          <ac:chgData name="Molly Savage" userId="S::msavage657@c2ken.net::8113b866-6159-4c31-ae6d-134216326270" providerId="AD" clId="Web-{932EA107-52B9-7A91-FBFA-F66051CDC59C}" dt="2020-04-21T14:17:18.074" v="1028"/>
          <ac:spMkLst>
            <pc:docMk/>
            <pc:sldMk cId="3840964825" sldId="265"/>
            <ac:spMk id="13" creationId="{9B20A794-0515-443F-9764-44A6569EC318}"/>
          </ac:spMkLst>
        </pc:spChg>
        <pc:spChg chg="add del">
          <ac:chgData name="Molly Savage" userId="S::msavage657@c2ken.net::8113b866-6159-4c31-ae6d-134216326270" providerId="AD" clId="Web-{932EA107-52B9-7A91-FBFA-F66051CDC59C}" dt="2020-04-21T14:17:18.074" v="1028"/>
          <ac:spMkLst>
            <pc:docMk/>
            <pc:sldMk cId="3840964825" sldId="265"/>
            <ac:spMk id="15" creationId="{A9CE15CA-2228-4197-93B9-E41A1DC42D51}"/>
          </ac:spMkLst>
        </pc:spChg>
        <pc:grpChg chg="add">
          <ac:chgData name="Molly Savage" userId="S::msavage657@c2ken.net::8113b866-6159-4c31-ae6d-134216326270" providerId="AD" clId="Web-{932EA107-52B9-7A91-FBFA-F66051CDC59C}" dt="2020-04-21T14:17:18.089" v="1029"/>
          <ac:grpSpMkLst>
            <pc:docMk/>
            <pc:sldMk cId="3840964825" sldId="265"/>
            <ac:grpSpMk id="7" creationId="{B6BADB90-C74B-40D6-86DC-503F65FCE8DC}"/>
          </ac:grpSpMkLst>
        </pc:grpChg>
        <pc:picChg chg="add mod ord">
          <ac:chgData name="Molly Savage" userId="S::msavage657@c2ken.net::8113b866-6159-4c31-ae6d-134216326270" providerId="AD" clId="Web-{932EA107-52B9-7A91-FBFA-F66051CDC59C}" dt="2020-04-21T14:17:18.089" v="1029"/>
          <ac:picMkLst>
            <pc:docMk/>
            <pc:sldMk cId="3840964825" sldId="265"/>
            <ac:picMk id="4" creationId="{768461BA-5352-45BB-A47F-226A5714236B}"/>
          </ac:picMkLst>
        </pc:picChg>
      </pc:sldChg>
      <pc:sldChg chg="delSp modSp new del">
        <pc:chgData name="Molly Savage" userId="S::msavage657@c2ken.net::8113b866-6159-4c31-ae6d-134216326270" providerId="AD" clId="Web-{932EA107-52B9-7A91-FBFA-F66051CDC59C}" dt="2020-04-21T14:20:47.527" v="1050"/>
        <pc:sldMkLst>
          <pc:docMk/>
          <pc:sldMk cId="53027124" sldId="266"/>
        </pc:sldMkLst>
        <pc:spChg chg="mod">
          <ac:chgData name="Molly Savage" userId="S::msavage657@c2ken.net::8113b866-6159-4c31-ae6d-134216326270" providerId="AD" clId="Web-{932EA107-52B9-7A91-FBFA-F66051CDC59C}" dt="2020-04-21T14:20:07.183" v="1044" actId="20577"/>
          <ac:spMkLst>
            <pc:docMk/>
            <pc:sldMk cId="53027124" sldId="266"/>
            <ac:spMk id="2" creationId="{4B385AB6-4405-4655-A12E-BC3227B9E80A}"/>
          </ac:spMkLst>
        </pc:spChg>
        <pc:spChg chg="del mod">
          <ac:chgData name="Molly Savage" userId="S::msavage657@c2ken.net::8113b866-6159-4c31-ae6d-134216326270" providerId="AD" clId="Web-{932EA107-52B9-7A91-FBFA-F66051CDC59C}" dt="2020-04-21T14:20:24.652" v="1049"/>
          <ac:spMkLst>
            <pc:docMk/>
            <pc:sldMk cId="53027124" sldId="266"/>
            <ac:spMk id="3" creationId="{A3B602BC-4F8E-4960-A258-F55DFB98C007}"/>
          </ac:spMkLst>
        </pc:spChg>
      </pc:sldChg>
      <pc:sldChg chg="addSp modSp new mod setBg">
        <pc:chgData name="Molly Savage" userId="S::msavage657@c2ken.net::8113b866-6159-4c31-ae6d-134216326270" providerId="AD" clId="Web-{932EA107-52B9-7A91-FBFA-F66051CDC59C}" dt="2020-04-21T14:31:04.808" v="1267"/>
        <pc:sldMkLst>
          <pc:docMk/>
          <pc:sldMk cId="3917206696" sldId="266"/>
        </pc:sldMkLst>
        <pc:spChg chg="mod">
          <ac:chgData name="Molly Savage" userId="S::msavage657@c2ken.net::8113b866-6159-4c31-ae6d-134216326270" providerId="AD" clId="Web-{932EA107-52B9-7A91-FBFA-F66051CDC59C}" dt="2020-04-21T14:31:04.808" v="1267"/>
          <ac:spMkLst>
            <pc:docMk/>
            <pc:sldMk cId="3917206696" sldId="266"/>
            <ac:spMk id="2" creationId="{360C008E-277B-4EA7-9014-4C5200DF0A7B}"/>
          </ac:spMkLst>
        </pc:spChg>
        <pc:spChg chg="mod">
          <ac:chgData name="Molly Savage" userId="S::msavage657@c2ken.net::8113b866-6159-4c31-ae6d-134216326270" providerId="AD" clId="Web-{932EA107-52B9-7A91-FBFA-F66051CDC59C}" dt="2020-04-21T14:31:04.808" v="1267"/>
          <ac:spMkLst>
            <pc:docMk/>
            <pc:sldMk cId="3917206696" sldId="266"/>
            <ac:spMk id="3" creationId="{2321F10D-4AB0-4348-B8BE-6438D0D25B13}"/>
          </ac:spMkLst>
        </pc:spChg>
        <pc:spChg chg="add">
          <ac:chgData name="Molly Savage" userId="S::msavage657@c2ken.net::8113b866-6159-4c31-ae6d-134216326270" providerId="AD" clId="Web-{932EA107-52B9-7A91-FBFA-F66051CDC59C}" dt="2020-04-21T14:31:04.808" v="1267"/>
          <ac:spMkLst>
            <pc:docMk/>
            <pc:sldMk cId="3917206696" sldId="266"/>
            <ac:spMk id="11" creationId="{32FD50D0-1315-48C4-BB87-7646B049A0FA}"/>
          </ac:spMkLst>
        </pc:spChg>
        <pc:grpChg chg="add">
          <ac:chgData name="Molly Savage" userId="S::msavage657@c2ken.net::8113b866-6159-4c31-ae6d-134216326270" providerId="AD" clId="Web-{932EA107-52B9-7A91-FBFA-F66051CDC59C}" dt="2020-04-21T14:31:04.808" v="1267"/>
          <ac:grpSpMkLst>
            <pc:docMk/>
            <pc:sldMk cId="3917206696" sldId="266"/>
            <ac:grpSpMk id="13" creationId="{CA83E95F-11F0-4EF3-B911-EC4A265F0826}"/>
          </ac:grpSpMkLst>
        </pc:grpChg>
        <pc:picChg chg="add mod">
          <ac:chgData name="Molly Savage" userId="S::msavage657@c2ken.net::8113b866-6159-4c31-ae6d-134216326270" providerId="AD" clId="Web-{932EA107-52B9-7A91-FBFA-F66051CDC59C}" dt="2020-04-21T14:31:04.808" v="1267"/>
          <ac:picMkLst>
            <pc:docMk/>
            <pc:sldMk cId="3917206696" sldId="266"/>
            <ac:picMk id="4" creationId="{CA0963A2-CD01-4625-8BBD-EFC21A8B53E7}"/>
          </ac:picMkLst>
        </pc:picChg>
        <pc:picChg chg="add mod">
          <ac:chgData name="Molly Savage" userId="S::msavage657@c2ken.net::8113b866-6159-4c31-ae6d-134216326270" providerId="AD" clId="Web-{932EA107-52B9-7A91-FBFA-F66051CDC59C}" dt="2020-04-21T14:31:04.808" v="1267"/>
          <ac:picMkLst>
            <pc:docMk/>
            <pc:sldMk cId="3917206696" sldId="266"/>
            <ac:picMk id="6" creationId="{2448714D-0C6F-447C-B937-EF31FE7C2CBD}"/>
          </ac:picMkLst>
        </pc:picChg>
      </pc:sldChg>
      <pc:sldChg chg="addSp delSp modSp new mod setBg">
        <pc:chgData name="Molly Savage" userId="S::msavage657@c2ken.net::8113b866-6159-4c31-ae6d-134216326270" providerId="AD" clId="Web-{932EA107-52B9-7A91-FBFA-F66051CDC59C}" dt="2020-04-21T14:48:24.526" v="1732" actId="14100"/>
        <pc:sldMkLst>
          <pc:docMk/>
          <pc:sldMk cId="2354944263" sldId="267"/>
        </pc:sldMkLst>
        <pc:spChg chg="mod">
          <ac:chgData name="Molly Savage" userId="S::msavage657@c2ken.net::8113b866-6159-4c31-ae6d-134216326270" providerId="AD" clId="Web-{932EA107-52B9-7A91-FBFA-F66051CDC59C}" dt="2020-04-21T14:46:13.041" v="1717"/>
          <ac:spMkLst>
            <pc:docMk/>
            <pc:sldMk cId="2354944263" sldId="267"/>
            <ac:spMk id="2" creationId="{849DEE2C-8BBF-479C-948F-521050CD5851}"/>
          </ac:spMkLst>
        </pc:spChg>
        <pc:spChg chg="mod ord">
          <ac:chgData name="Molly Savage" userId="S::msavage657@c2ken.net::8113b866-6159-4c31-ae6d-134216326270" providerId="AD" clId="Web-{932EA107-52B9-7A91-FBFA-F66051CDC59C}" dt="2020-04-21T14:47:05.245" v="1722"/>
          <ac:spMkLst>
            <pc:docMk/>
            <pc:sldMk cId="2354944263" sldId="267"/>
            <ac:spMk id="3" creationId="{96B7DED0-84D9-4CCD-B7A6-2CF3F006D2DE}"/>
          </ac:spMkLst>
        </pc:spChg>
        <pc:spChg chg="add del">
          <ac:chgData name="Molly Savage" userId="S::msavage657@c2ken.net::8113b866-6159-4c31-ae6d-134216326270" providerId="AD" clId="Web-{932EA107-52B9-7A91-FBFA-F66051CDC59C}" dt="2020-04-21T14:47:05.260" v="1723"/>
          <ac:spMkLst>
            <pc:docMk/>
            <pc:sldMk cId="2354944263" sldId="267"/>
            <ac:spMk id="8" creationId="{D74FA4BF-7A78-4956-B1B2-4C8520019DE0}"/>
          </ac:spMkLst>
        </pc:spChg>
        <pc:spChg chg="add del">
          <ac:chgData name="Molly Savage" userId="S::msavage657@c2ken.net::8113b866-6159-4c31-ae6d-134216326270" providerId="AD" clId="Web-{932EA107-52B9-7A91-FBFA-F66051CDC59C}" dt="2020-04-21T14:46:13.026" v="1716"/>
          <ac:spMkLst>
            <pc:docMk/>
            <pc:sldMk cId="2354944263" sldId="267"/>
            <ac:spMk id="11" creationId="{07F96D99-2D33-4568-825B-17A567E14941}"/>
          </ac:spMkLst>
        </pc:spChg>
        <pc:spChg chg="add">
          <ac:chgData name="Molly Savage" userId="S::msavage657@c2ken.net::8113b866-6159-4c31-ae6d-134216326270" providerId="AD" clId="Web-{932EA107-52B9-7A91-FBFA-F66051CDC59C}" dt="2020-04-21T14:47:05.260" v="1723"/>
          <ac:spMkLst>
            <pc:docMk/>
            <pc:sldMk cId="2354944263" sldId="267"/>
            <ac:spMk id="21" creationId="{D74FA4BF-7A78-4956-B1B2-4C8520019DE0}"/>
          </ac:spMkLst>
        </pc:spChg>
        <pc:spChg chg="add del">
          <ac:chgData name="Molly Savage" userId="S::msavage657@c2ken.net::8113b866-6159-4c31-ae6d-134216326270" providerId="AD" clId="Web-{932EA107-52B9-7A91-FBFA-F66051CDC59C}" dt="2020-04-21T14:47:05.245" v="1722"/>
          <ac:spMkLst>
            <pc:docMk/>
            <pc:sldMk cId="2354944263" sldId="267"/>
            <ac:spMk id="23" creationId="{07F96D99-2D33-4568-825B-17A567E14941}"/>
          </ac:spMkLst>
        </pc:spChg>
        <pc:grpChg chg="add del">
          <ac:chgData name="Molly Savage" userId="S::msavage657@c2ken.net::8113b866-6159-4c31-ae6d-134216326270" providerId="AD" clId="Web-{932EA107-52B9-7A91-FBFA-F66051CDC59C}" dt="2020-04-21T14:47:05.260" v="1723"/>
          <ac:grpSpMkLst>
            <pc:docMk/>
            <pc:sldMk cId="2354944263" sldId="267"/>
            <ac:grpSpMk id="9" creationId="{05C80D7D-3FEE-4AFE-9372-F990B9EFB535}"/>
          </ac:grpSpMkLst>
        </pc:grpChg>
        <pc:grpChg chg="add del">
          <ac:chgData name="Molly Savage" userId="S::msavage657@c2ken.net::8113b866-6159-4c31-ae6d-134216326270" providerId="AD" clId="Web-{932EA107-52B9-7A91-FBFA-F66051CDC59C}" dt="2020-04-21T14:46:13.026" v="1716"/>
          <ac:grpSpMkLst>
            <pc:docMk/>
            <pc:sldMk cId="2354944263" sldId="267"/>
            <ac:grpSpMk id="13" creationId="{682824E3-0C70-4ADF-AF14-F2A29C1A8410}"/>
          </ac:grpSpMkLst>
        </pc:grpChg>
        <pc:grpChg chg="add">
          <ac:chgData name="Molly Savage" userId="S::msavage657@c2ken.net::8113b866-6159-4c31-ae6d-134216326270" providerId="AD" clId="Web-{932EA107-52B9-7A91-FBFA-F66051CDC59C}" dt="2020-04-21T14:47:05.260" v="1723"/>
          <ac:grpSpMkLst>
            <pc:docMk/>
            <pc:sldMk cId="2354944263" sldId="267"/>
            <ac:grpSpMk id="22" creationId="{05C80D7D-3FEE-4AFE-9372-F990B9EFB535}"/>
          </ac:grpSpMkLst>
        </pc:grpChg>
        <pc:grpChg chg="add del">
          <ac:chgData name="Molly Savage" userId="S::msavage657@c2ken.net::8113b866-6159-4c31-ae6d-134216326270" providerId="AD" clId="Web-{932EA107-52B9-7A91-FBFA-F66051CDC59C}" dt="2020-04-21T14:47:05.245" v="1722"/>
          <ac:grpSpMkLst>
            <pc:docMk/>
            <pc:sldMk cId="2354944263" sldId="267"/>
            <ac:grpSpMk id="25" creationId="{682824E3-0C70-4ADF-AF14-F2A29C1A8410}"/>
          </ac:grpSpMkLst>
        </pc:grpChg>
        <pc:picChg chg="add mod ord">
          <ac:chgData name="Molly Savage" userId="S::msavage657@c2ken.net::8113b866-6159-4c31-ae6d-134216326270" providerId="AD" clId="Web-{932EA107-52B9-7A91-FBFA-F66051CDC59C}" dt="2020-04-21T14:48:11.323" v="1730" actId="14100"/>
          <ac:picMkLst>
            <pc:docMk/>
            <pc:sldMk cId="2354944263" sldId="267"/>
            <ac:picMk id="4" creationId="{F9D91BF3-1E98-4AA6-9BDC-0BADBE9DFC96}"/>
          </ac:picMkLst>
        </pc:picChg>
        <pc:picChg chg="add mod">
          <ac:chgData name="Molly Savage" userId="S::msavage657@c2ken.net::8113b866-6159-4c31-ae6d-134216326270" providerId="AD" clId="Web-{932EA107-52B9-7A91-FBFA-F66051CDC59C}" dt="2020-04-21T14:48:24.526" v="1732" actId="14100"/>
          <ac:picMkLst>
            <pc:docMk/>
            <pc:sldMk cId="2354944263" sldId="267"/>
            <ac:picMk id="6" creationId="{85F9C9A7-B486-4FDE-90AF-31A6427C1BF4}"/>
          </ac:picMkLst>
        </pc:picChg>
        <pc:cxnChg chg="add del">
          <ac:chgData name="Molly Savage" userId="S::msavage657@c2ken.net::8113b866-6159-4c31-ae6d-134216326270" providerId="AD" clId="Web-{932EA107-52B9-7A91-FBFA-F66051CDC59C}" dt="2020-04-21T14:46:13.026" v="1716"/>
          <ac:cxnSpMkLst>
            <pc:docMk/>
            <pc:sldMk cId="2354944263" sldId="267"/>
            <ac:cxnSpMk id="20" creationId="{78F8437D-3883-423B-9985-2A86AD71B4C3}"/>
          </ac:cxnSpMkLst>
        </pc:cxnChg>
        <pc:cxnChg chg="add del">
          <ac:chgData name="Molly Savage" userId="S::msavage657@c2ken.net::8113b866-6159-4c31-ae6d-134216326270" providerId="AD" clId="Web-{932EA107-52B9-7A91-FBFA-F66051CDC59C}" dt="2020-04-21T14:47:05.245" v="1722"/>
          <ac:cxnSpMkLst>
            <pc:docMk/>
            <pc:sldMk cId="2354944263" sldId="267"/>
            <ac:cxnSpMk id="32" creationId="{78F8437D-3883-423B-9985-2A86AD71B4C3}"/>
          </ac:cxnSpMkLst>
        </pc:cxnChg>
      </pc:sldChg>
      <pc:sldChg chg="addSp delSp modSp new mod setBg">
        <pc:chgData name="Molly Savage" userId="S::msavage657@c2ken.net::8113b866-6159-4c31-ae6d-134216326270" providerId="AD" clId="Web-{932EA107-52B9-7A91-FBFA-F66051CDC59C}" dt="2020-04-21T15:00:06.479" v="2188"/>
        <pc:sldMkLst>
          <pc:docMk/>
          <pc:sldMk cId="1713877336" sldId="268"/>
        </pc:sldMkLst>
        <pc:spChg chg="mod">
          <ac:chgData name="Molly Savage" userId="S::msavage657@c2ken.net::8113b866-6159-4c31-ae6d-134216326270" providerId="AD" clId="Web-{932EA107-52B9-7A91-FBFA-F66051CDC59C}" dt="2020-04-21T15:00:06.479" v="2188"/>
          <ac:spMkLst>
            <pc:docMk/>
            <pc:sldMk cId="1713877336" sldId="268"/>
            <ac:spMk id="2" creationId="{AF7B4A2D-BA15-4227-A77F-0938E5376242}"/>
          </ac:spMkLst>
        </pc:spChg>
        <pc:spChg chg="add del mod ord">
          <ac:chgData name="Molly Savage" userId="S::msavage657@c2ken.net::8113b866-6159-4c31-ae6d-134216326270" providerId="AD" clId="Web-{932EA107-52B9-7A91-FBFA-F66051CDC59C}" dt="2020-04-21T15:00:06.479" v="2188"/>
          <ac:spMkLst>
            <pc:docMk/>
            <pc:sldMk cId="1713877336" sldId="268"/>
            <ac:spMk id="3" creationId="{220B3BD1-0E12-4C62-B78A-CF176C6A723C}"/>
          </ac:spMkLst>
        </pc:spChg>
        <pc:spChg chg="add del mod">
          <ac:chgData name="Molly Savage" userId="S::msavage657@c2ken.net::8113b866-6159-4c31-ae6d-134216326270" providerId="AD" clId="Web-{932EA107-52B9-7A91-FBFA-F66051CDC59C}" dt="2020-04-21T14:52:11.291" v="1830"/>
          <ac:spMkLst>
            <pc:docMk/>
            <pc:sldMk cId="1713877336" sldId="268"/>
            <ac:spMk id="5" creationId="{B1488273-F448-4D58-B837-0D8623CD9EE3}"/>
          </ac:spMkLst>
        </pc:spChg>
        <pc:spChg chg="add">
          <ac:chgData name="Molly Savage" userId="S::msavage657@c2ken.net::8113b866-6159-4c31-ae6d-134216326270" providerId="AD" clId="Web-{932EA107-52B9-7A91-FBFA-F66051CDC59C}" dt="2020-04-21T15:00:06.479" v="2188"/>
          <ac:spMkLst>
            <pc:docMk/>
            <pc:sldMk cId="1713877336" sldId="268"/>
            <ac:spMk id="8" creationId="{911A6C77-6109-4F77-975B-C375615A557E}"/>
          </ac:spMkLst>
        </pc:spChg>
        <pc:spChg chg="add del">
          <ac:chgData name="Molly Savage" userId="S::msavage657@c2ken.net::8113b866-6159-4c31-ae6d-134216326270" providerId="AD" clId="Web-{932EA107-52B9-7A91-FBFA-F66051CDC59C}" dt="2020-04-21T15:00:06.479" v="2187"/>
          <ac:spMkLst>
            <pc:docMk/>
            <pc:sldMk cId="1713877336" sldId="268"/>
            <ac:spMk id="11" creationId="{A44CB4EE-83AD-4C56-872E-1E3F03E706BB}"/>
          </ac:spMkLst>
        </pc:spChg>
        <pc:spChg chg="add del">
          <ac:chgData name="Molly Savage" userId="S::msavage657@c2ken.net::8113b866-6159-4c31-ae6d-134216326270" providerId="AD" clId="Web-{932EA107-52B9-7A91-FBFA-F66051CDC59C}" dt="2020-04-21T15:00:06.479" v="2187"/>
          <ac:spMkLst>
            <pc:docMk/>
            <pc:sldMk cId="1713877336" sldId="268"/>
            <ac:spMk id="13" creationId="{9255E12D-D5B1-4FC4-8749-107188960747}"/>
          </ac:spMkLst>
        </pc:spChg>
        <pc:spChg chg="add del">
          <ac:chgData name="Molly Savage" userId="S::msavage657@c2ken.net::8113b866-6159-4c31-ae6d-134216326270" providerId="AD" clId="Web-{932EA107-52B9-7A91-FBFA-F66051CDC59C}" dt="2020-04-21T15:00:06.479" v="2187"/>
          <ac:spMkLst>
            <pc:docMk/>
            <pc:sldMk cId="1713877336" sldId="268"/>
            <ac:spMk id="15" creationId="{9B20A794-0515-443F-9764-44A6569EC318}"/>
          </ac:spMkLst>
        </pc:spChg>
        <pc:spChg chg="add del">
          <ac:chgData name="Molly Savage" userId="S::msavage657@c2ken.net::8113b866-6159-4c31-ae6d-134216326270" providerId="AD" clId="Web-{932EA107-52B9-7A91-FBFA-F66051CDC59C}" dt="2020-04-21T15:00:06.479" v="2187"/>
          <ac:spMkLst>
            <pc:docMk/>
            <pc:sldMk cId="1713877336" sldId="268"/>
            <ac:spMk id="17" creationId="{A9CE15CA-2228-4197-93B9-E41A1DC42D51}"/>
          </ac:spMkLst>
        </pc:spChg>
        <pc:grpChg chg="add">
          <ac:chgData name="Molly Savage" userId="S::msavage657@c2ken.net::8113b866-6159-4c31-ae6d-134216326270" providerId="AD" clId="Web-{932EA107-52B9-7A91-FBFA-F66051CDC59C}" dt="2020-04-21T15:00:06.479" v="2188"/>
          <ac:grpSpMkLst>
            <pc:docMk/>
            <pc:sldMk cId="1713877336" sldId="268"/>
            <ac:grpSpMk id="9" creationId="{CB343D17-9934-455E-B326-2F39206BA44A}"/>
          </ac:grpSpMkLst>
        </pc:grpChg>
        <pc:picChg chg="add mod ord">
          <ac:chgData name="Molly Savage" userId="S::msavage657@c2ken.net::8113b866-6159-4c31-ae6d-134216326270" providerId="AD" clId="Web-{932EA107-52B9-7A91-FBFA-F66051CDC59C}" dt="2020-04-21T15:00:06.479" v="2188"/>
          <ac:picMkLst>
            <pc:docMk/>
            <pc:sldMk cId="1713877336" sldId="268"/>
            <ac:picMk id="6" creationId="{2E93AD7C-2E18-4527-B98B-415DACEDEFFE}"/>
          </ac:picMkLst>
        </pc:picChg>
      </pc:sldChg>
      <pc:sldChg chg="addSp modSp new mod setBg">
        <pc:chgData name="Molly Savage" userId="S::msavage657@c2ken.net::8113b866-6159-4c31-ae6d-134216326270" providerId="AD" clId="Web-{932EA107-52B9-7A91-FBFA-F66051CDC59C}" dt="2020-04-21T15:15:18.744" v="2750"/>
        <pc:sldMkLst>
          <pc:docMk/>
          <pc:sldMk cId="3077170208" sldId="269"/>
        </pc:sldMkLst>
        <pc:spChg chg="mod">
          <ac:chgData name="Molly Savage" userId="S::msavage657@c2ken.net::8113b866-6159-4c31-ae6d-134216326270" providerId="AD" clId="Web-{932EA107-52B9-7A91-FBFA-F66051CDC59C}" dt="2020-04-21T15:15:18.744" v="2750"/>
          <ac:spMkLst>
            <pc:docMk/>
            <pc:sldMk cId="3077170208" sldId="269"/>
            <ac:spMk id="2" creationId="{DB753B92-4165-4BFD-AFC4-1C048BE05D0E}"/>
          </ac:spMkLst>
        </pc:spChg>
        <pc:spChg chg="mod">
          <ac:chgData name="Molly Savage" userId="S::msavage657@c2ken.net::8113b866-6159-4c31-ae6d-134216326270" providerId="AD" clId="Web-{932EA107-52B9-7A91-FBFA-F66051CDC59C}" dt="2020-04-21T15:15:18.744" v="2750"/>
          <ac:spMkLst>
            <pc:docMk/>
            <pc:sldMk cId="3077170208" sldId="269"/>
            <ac:spMk id="3" creationId="{EBA136A2-4CDE-4509-B036-81973EAF0B0F}"/>
          </ac:spMkLst>
        </pc:spChg>
        <pc:spChg chg="add">
          <ac:chgData name="Molly Savage" userId="S::msavage657@c2ken.net::8113b866-6159-4c31-ae6d-134216326270" providerId="AD" clId="Web-{932EA107-52B9-7A91-FBFA-F66051CDC59C}" dt="2020-04-21T15:15:18.744" v="2750"/>
          <ac:spMkLst>
            <pc:docMk/>
            <pc:sldMk cId="3077170208" sldId="269"/>
            <ac:spMk id="13" creationId="{11313EAB-AFBD-44FC-B96C-9C9A7416E5DD}"/>
          </ac:spMkLst>
        </pc:spChg>
        <pc:spChg chg="add">
          <ac:chgData name="Molly Savage" userId="S::msavage657@c2ken.net::8113b866-6159-4c31-ae6d-134216326270" providerId="AD" clId="Web-{932EA107-52B9-7A91-FBFA-F66051CDC59C}" dt="2020-04-21T15:15:18.744" v="2750"/>
          <ac:spMkLst>
            <pc:docMk/>
            <pc:sldMk cId="3077170208" sldId="269"/>
            <ac:spMk id="15" creationId="{EA279C60-B3AB-4994-BBA4-00CB99B2FD2C}"/>
          </ac:spMkLst>
        </pc:spChg>
        <pc:spChg chg="add">
          <ac:chgData name="Molly Savage" userId="S::msavage657@c2ken.net::8113b866-6159-4c31-ae6d-134216326270" providerId="AD" clId="Web-{932EA107-52B9-7A91-FBFA-F66051CDC59C}" dt="2020-04-21T15:15:18.744" v="2750"/>
          <ac:spMkLst>
            <pc:docMk/>
            <pc:sldMk cId="3077170208" sldId="269"/>
            <ac:spMk id="17" creationId="{480C5C28-3276-4497-8BC1-366BAD074B8D}"/>
          </ac:spMkLst>
        </pc:spChg>
        <pc:spChg chg="add">
          <ac:chgData name="Molly Savage" userId="S::msavage657@c2ken.net::8113b866-6159-4c31-ae6d-134216326270" providerId="AD" clId="Web-{932EA107-52B9-7A91-FBFA-F66051CDC59C}" dt="2020-04-21T15:15:18.744" v="2750"/>
          <ac:spMkLst>
            <pc:docMk/>
            <pc:sldMk cId="3077170208" sldId="269"/>
            <ac:spMk id="19" creationId="{F79976EB-B5B0-40FD-ABF3-AD6041BA5944}"/>
          </ac:spMkLst>
        </pc:spChg>
        <pc:spChg chg="add">
          <ac:chgData name="Molly Savage" userId="S::msavage657@c2ken.net::8113b866-6159-4c31-ae6d-134216326270" providerId="AD" clId="Web-{932EA107-52B9-7A91-FBFA-F66051CDC59C}" dt="2020-04-21T15:15:18.744" v="2750"/>
          <ac:spMkLst>
            <pc:docMk/>
            <pc:sldMk cId="3077170208" sldId="269"/>
            <ac:spMk id="21" creationId="{5256CDE3-F9C5-4283-AD5F-6148D5AD83BD}"/>
          </ac:spMkLst>
        </pc:spChg>
        <pc:picChg chg="add mod ord">
          <ac:chgData name="Molly Savage" userId="S::msavage657@c2ken.net::8113b866-6159-4c31-ae6d-134216326270" providerId="AD" clId="Web-{932EA107-52B9-7A91-FBFA-F66051CDC59C}" dt="2020-04-21T15:15:18.744" v="2750"/>
          <ac:picMkLst>
            <pc:docMk/>
            <pc:sldMk cId="3077170208" sldId="269"/>
            <ac:picMk id="4" creationId="{97F31234-5236-4479-B91C-6226CFB71139}"/>
          </ac:picMkLst>
        </pc:picChg>
        <pc:picChg chg="add mod">
          <ac:chgData name="Molly Savage" userId="S::msavage657@c2ken.net::8113b866-6159-4c31-ae6d-134216326270" providerId="AD" clId="Web-{932EA107-52B9-7A91-FBFA-F66051CDC59C}" dt="2020-04-21T15:15:18.744" v="2750"/>
          <ac:picMkLst>
            <pc:docMk/>
            <pc:sldMk cId="3077170208" sldId="269"/>
            <ac:picMk id="6" creationId="{78569246-A2C2-439B-8CBC-202F43FF12C8}"/>
          </ac:picMkLst>
        </pc:picChg>
        <pc:cxnChg chg="add">
          <ac:chgData name="Molly Savage" userId="S::msavage657@c2ken.net::8113b866-6159-4c31-ae6d-134216326270" providerId="AD" clId="Web-{932EA107-52B9-7A91-FBFA-F66051CDC59C}" dt="2020-04-21T15:15:18.744" v="2750"/>
          <ac:cxnSpMkLst>
            <pc:docMk/>
            <pc:sldMk cId="3077170208" sldId="269"/>
            <ac:cxnSpMk id="11" creationId="{B2D13A27-BA7B-4AC1-BAF1-72B1496204F1}"/>
          </ac:cxnSpMkLst>
        </pc:cxnChg>
      </pc:sldChg>
      <pc:sldChg chg="addSp delSp modSp new mod setBg">
        <pc:chgData name="Molly Savage" userId="S::msavage657@c2ken.net::8113b866-6159-4c31-ae6d-134216326270" providerId="AD" clId="Web-{932EA107-52B9-7A91-FBFA-F66051CDC59C}" dt="2020-04-21T15:37:26.352" v="3553"/>
        <pc:sldMkLst>
          <pc:docMk/>
          <pc:sldMk cId="3784950264" sldId="270"/>
        </pc:sldMkLst>
        <pc:spChg chg="mod">
          <ac:chgData name="Molly Savage" userId="S::msavage657@c2ken.net::8113b866-6159-4c31-ae6d-134216326270" providerId="AD" clId="Web-{932EA107-52B9-7A91-FBFA-F66051CDC59C}" dt="2020-04-21T15:37:26.352" v="3553"/>
          <ac:spMkLst>
            <pc:docMk/>
            <pc:sldMk cId="3784950264" sldId="270"/>
            <ac:spMk id="2" creationId="{4E31CFC0-D4C1-49BD-B677-7DF0F5F97824}"/>
          </ac:spMkLst>
        </pc:spChg>
        <pc:spChg chg="del mod">
          <ac:chgData name="Molly Savage" userId="S::msavage657@c2ken.net::8113b866-6159-4c31-ae6d-134216326270" providerId="AD" clId="Web-{932EA107-52B9-7A91-FBFA-F66051CDC59C}" dt="2020-04-21T15:37:26.352" v="3553"/>
          <ac:spMkLst>
            <pc:docMk/>
            <pc:sldMk cId="3784950264" sldId="270"/>
            <ac:spMk id="3" creationId="{730B7FA0-CD84-429C-905A-334132A704B8}"/>
          </ac:spMkLst>
        </pc:spChg>
        <pc:spChg chg="add">
          <ac:chgData name="Molly Savage" userId="S::msavage657@c2ken.net::8113b866-6159-4c31-ae6d-134216326270" providerId="AD" clId="Web-{932EA107-52B9-7A91-FBFA-F66051CDC59C}" dt="2020-04-21T15:37:26.352" v="3553"/>
          <ac:spMkLst>
            <pc:docMk/>
            <pc:sldMk cId="3784950264" sldId="270"/>
            <ac:spMk id="10" creationId="{4351DFE5-F63D-4BE0-BDA9-E3EB88F01AA5}"/>
          </ac:spMkLst>
        </pc:spChg>
        <pc:graphicFrameChg chg="add">
          <ac:chgData name="Molly Savage" userId="S::msavage657@c2ken.net::8113b866-6159-4c31-ae6d-134216326270" providerId="AD" clId="Web-{932EA107-52B9-7A91-FBFA-F66051CDC59C}" dt="2020-04-21T15:37:26.352" v="3553"/>
          <ac:graphicFrameMkLst>
            <pc:docMk/>
            <pc:sldMk cId="3784950264" sldId="270"/>
            <ac:graphicFrameMk id="5" creationId="{4E28E1E6-1D53-4695-96B0-42371770D7D3}"/>
          </ac:graphicFrameMkLst>
        </pc:graphicFrameChg>
        <pc:picChg chg="add">
          <ac:chgData name="Molly Savage" userId="S::msavage657@c2ken.net::8113b866-6159-4c31-ae6d-134216326270" providerId="AD" clId="Web-{932EA107-52B9-7A91-FBFA-F66051CDC59C}" dt="2020-04-21T15:37:26.352" v="3553"/>
          <ac:picMkLst>
            <pc:docMk/>
            <pc:sldMk cId="3784950264" sldId="270"/>
            <ac:picMk id="12" creationId="{02DD2BC0-6F29-4B4F-8D61-2DCF6D2E8E73}"/>
          </ac:picMkLst>
        </pc:picChg>
      </pc:sldChg>
      <pc:sldChg chg="addSp delSp modSp new mod setBg">
        <pc:chgData name="Molly Savage" userId="S::msavage657@c2ken.net::8113b866-6159-4c31-ae6d-134216326270" providerId="AD" clId="Web-{932EA107-52B9-7A91-FBFA-F66051CDC59C}" dt="2020-04-21T15:45:44.071" v="3650" actId="1076"/>
        <pc:sldMkLst>
          <pc:docMk/>
          <pc:sldMk cId="2636333196" sldId="271"/>
        </pc:sldMkLst>
        <pc:spChg chg="mod">
          <ac:chgData name="Molly Savage" userId="S::msavage657@c2ken.net::8113b866-6159-4c31-ae6d-134216326270" providerId="AD" clId="Web-{932EA107-52B9-7A91-FBFA-F66051CDC59C}" dt="2020-04-21T15:44:22.164" v="3636"/>
          <ac:spMkLst>
            <pc:docMk/>
            <pc:sldMk cId="2636333196" sldId="271"/>
            <ac:spMk id="2" creationId="{864514A3-BE6F-44B9-B095-294C896A73BD}"/>
          </ac:spMkLst>
        </pc:spChg>
        <pc:spChg chg="mod ord">
          <ac:chgData name="Molly Savage" userId="S::msavage657@c2ken.net::8113b866-6159-4c31-ae6d-134216326270" providerId="AD" clId="Web-{932EA107-52B9-7A91-FBFA-F66051CDC59C}" dt="2020-04-21T15:44:22.164" v="3636"/>
          <ac:spMkLst>
            <pc:docMk/>
            <pc:sldMk cId="2636333196" sldId="271"/>
            <ac:spMk id="3" creationId="{10AC89BC-FFF2-4598-A88F-CB36586A32C1}"/>
          </ac:spMkLst>
        </pc:spChg>
        <pc:spChg chg="add">
          <ac:chgData name="Molly Savage" userId="S::msavage657@c2ken.net::8113b866-6159-4c31-ae6d-134216326270" providerId="AD" clId="Web-{932EA107-52B9-7A91-FBFA-F66051CDC59C}" dt="2020-04-21T15:44:22.164" v="3636"/>
          <ac:spMkLst>
            <pc:docMk/>
            <pc:sldMk cId="2636333196" sldId="271"/>
            <ac:spMk id="10" creationId="{0E473CB4-F22A-4FFA-AD74-848AFF2C899F}"/>
          </ac:spMkLst>
        </pc:spChg>
        <pc:spChg chg="add">
          <ac:chgData name="Molly Savage" userId="S::msavage657@c2ken.net::8113b866-6159-4c31-ae6d-134216326270" providerId="AD" clId="Web-{932EA107-52B9-7A91-FBFA-F66051CDC59C}" dt="2020-04-21T15:44:22.164" v="3636"/>
          <ac:spMkLst>
            <pc:docMk/>
            <pc:sldMk cId="2636333196" sldId="271"/>
            <ac:spMk id="11" creationId="{FFFD28B7-CC22-4615-B487-71F011040163}"/>
          </ac:spMkLst>
        </pc:spChg>
        <pc:spChg chg="add del">
          <ac:chgData name="Molly Savage" userId="S::msavage657@c2ken.net::8113b866-6159-4c31-ae6d-134216326270" providerId="AD" clId="Web-{932EA107-52B9-7A91-FBFA-F66051CDC59C}" dt="2020-04-21T15:44:22.149" v="3635"/>
          <ac:spMkLst>
            <pc:docMk/>
            <pc:sldMk cId="2636333196" sldId="271"/>
            <ac:spMk id="13" creationId="{2760E57E-DF28-4976-A054-09FC794DEB86}"/>
          </ac:spMkLst>
        </pc:spChg>
        <pc:spChg chg="add">
          <ac:chgData name="Molly Savage" userId="S::msavage657@c2ken.net::8113b866-6159-4c31-ae6d-134216326270" providerId="AD" clId="Web-{932EA107-52B9-7A91-FBFA-F66051CDC59C}" dt="2020-04-21T15:44:22.164" v="3636"/>
          <ac:spMkLst>
            <pc:docMk/>
            <pc:sldMk cId="2636333196" sldId="271"/>
            <ac:spMk id="17" creationId="{712E4DE6-A2E5-4786-B1B9-795E13D1294D}"/>
          </ac:spMkLst>
        </pc:spChg>
        <pc:spChg chg="add">
          <ac:chgData name="Molly Savage" userId="S::msavage657@c2ken.net::8113b866-6159-4c31-ae6d-134216326270" providerId="AD" clId="Web-{932EA107-52B9-7A91-FBFA-F66051CDC59C}" dt="2020-04-21T15:44:22.164" v="3636"/>
          <ac:spMkLst>
            <pc:docMk/>
            <pc:sldMk cId="2636333196" sldId="271"/>
            <ac:spMk id="19" creationId="{176DEB1C-09CA-478A-AEEF-963E89897314}"/>
          </ac:spMkLst>
        </pc:spChg>
        <pc:spChg chg="add">
          <ac:chgData name="Molly Savage" userId="S::msavage657@c2ken.net::8113b866-6159-4c31-ae6d-134216326270" providerId="AD" clId="Web-{932EA107-52B9-7A91-FBFA-F66051CDC59C}" dt="2020-04-21T15:44:22.164" v="3636"/>
          <ac:spMkLst>
            <pc:docMk/>
            <pc:sldMk cId="2636333196" sldId="271"/>
            <ac:spMk id="21" creationId="{28861D55-9A89-4552-8E10-2201E1991DB4}"/>
          </ac:spMkLst>
        </pc:spChg>
        <pc:grpChg chg="add del">
          <ac:chgData name="Molly Savage" userId="S::msavage657@c2ken.net::8113b866-6159-4c31-ae6d-134216326270" providerId="AD" clId="Web-{932EA107-52B9-7A91-FBFA-F66051CDC59C}" dt="2020-04-21T15:44:22.149" v="3635"/>
          <ac:grpSpMkLst>
            <pc:docMk/>
            <pc:sldMk cId="2636333196" sldId="271"/>
            <ac:grpSpMk id="15" creationId="{8FEBD823-6C35-49C2-826F-A1BAEC12A597}"/>
          </ac:grpSpMkLst>
        </pc:grpChg>
        <pc:picChg chg="add mod">
          <ac:chgData name="Molly Savage" userId="S::msavage657@c2ken.net::8113b866-6159-4c31-ae6d-134216326270" providerId="AD" clId="Web-{932EA107-52B9-7A91-FBFA-F66051CDC59C}" dt="2020-04-21T15:45:32.758" v="3648" actId="14100"/>
          <ac:picMkLst>
            <pc:docMk/>
            <pc:sldMk cId="2636333196" sldId="271"/>
            <ac:picMk id="4" creationId="{6020CB1F-4486-40B2-9CD5-676B879B6F43}"/>
          </ac:picMkLst>
        </pc:picChg>
        <pc:picChg chg="add mod ord">
          <ac:chgData name="Molly Savage" userId="S::msavage657@c2ken.net::8113b866-6159-4c31-ae6d-134216326270" providerId="AD" clId="Web-{932EA107-52B9-7A91-FBFA-F66051CDC59C}" dt="2020-04-21T15:45:44.071" v="3650" actId="1076"/>
          <ac:picMkLst>
            <pc:docMk/>
            <pc:sldMk cId="2636333196" sldId="271"/>
            <ac:picMk id="6" creationId="{F86C310D-86B8-4D23-B6A9-DBB3A2A6E279}"/>
          </ac:picMkLst>
        </pc:picChg>
        <pc:picChg chg="add mod ord">
          <ac:chgData name="Molly Savage" userId="S::msavage657@c2ken.net::8113b866-6159-4c31-ae6d-134216326270" providerId="AD" clId="Web-{932EA107-52B9-7A91-FBFA-F66051CDC59C}" dt="2020-04-21T15:45:38.102" v="3649" actId="14100"/>
          <ac:picMkLst>
            <pc:docMk/>
            <pc:sldMk cId="2636333196" sldId="271"/>
            <ac:picMk id="8" creationId="{971335FD-0FA5-40F0-813E-EA08E04FB4CB}"/>
          </ac:picMkLst>
        </pc:picChg>
        <pc:cxnChg chg="add del">
          <ac:chgData name="Molly Savage" userId="S::msavage657@c2ken.net::8113b866-6159-4c31-ae6d-134216326270" providerId="AD" clId="Web-{932EA107-52B9-7A91-FBFA-F66051CDC59C}" dt="2020-04-21T15:44:22.149" v="3635"/>
          <ac:cxnSpMkLst>
            <pc:docMk/>
            <pc:sldMk cId="2636333196" sldId="271"/>
            <ac:cxnSpMk id="22" creationId="{F3B6DCF0-8712-4AB5-B738-40CBF5297221}"/>
          </ac:cxnSpMkLst>
        </pc:cxnChg>
        <pc:cxnChg chg="add del">
          <ac:chgData name="Molly Savage" userId="S::msavage657@c2ken.net::8113b866-6159-4c31-ae6d-134216326270" providerId="AD" clId="Web-{932EA107-52B9-7A91-FBFA-F66051CDC59C}" dt="2020-04-21T15:44:22.149" v="3635"/>
          <ac:cxnSpMkLst>
            <pc:docMk/>
            <pc:sldMk cId="2636333196" sldId="271"/>
            <ac:cxnSpMk id="24" creationId="{87BD2F1A-8881-4A9A-B637-45A4B708D4B5}"/>
          </ac:cxnSpMkLst>
        </pc:cxnChg>
      </pc:sldChg>
    </pc:docChg>
  </pc:docChgLst>
  <pc:docChgLst>
    <pc:chgData name="Molly Savage" userId="S::msavage657@c2ken.net::8113b866-6159-4c31-ae6d-134216326270" providerId="AD" clId="Web-{7CDE898D-DA16-41AE-8468-58A91AD8370A}"/>
    <pc:docChg chg="modSld">
      <pc:chgData name="Molly Savage" userId="S::msavage657@c2ken.net::8113b866-6159-4c31-ae6d-134216326270" providerId="AD" clId="Web-{7CDE898D-DA16-41AE-8468-58A91AD8370A}" dt="2020-04-21T17:38:36.981" v="15" actId="20577"/>
      <pc:docMkLst>
        <pc:docMk/>
      </pc:docMkLst>
      <pc:sldChg chg="modSp">
        <pc:chgData name="Molly Savage" userId="S::msavage657@c2ken.net::8113b866-6159-4c31-ae6d-134216326270" providerId="AD" clId="Web-{7CDE898D-DA16-41AE-8468-58A91AD8370A}" dt="2020-04-21T17:33:48.639" v="5" actId="1076"/>
        <pc:sldMkLst>
          <pc:docMk/>
          <pc:sldMk cId="109857222" sldId="256"/>
        </pc:sldMkLst>
        <pc:picChg chg="mod">
          <ac:chgData name="Molly Savage" userId="S::msavage657@c2ken.net::8113b866-6159-4c31-ae6d-134216326270" providerId="AD" clId="Web-{7CDE898D-DA16-41AE-8468-58A91AD8370A}" dt="2020-04-21T17:33:48.639" v="5" actId="1076"/>
          <ac:picMkLst>
            <pc:docMk/>
            <pc:sldMk cId="109857222" sldId="256"/>
            <ac:picMk id="4" creationId="{4F79EED2-2F8E-46AC-9A81-4AD80AEC35B4}"/>
          </ac:picMkLst>
        </pc:picChg>
      </pc:sldChg>
      <pc:sldChg chg="modSp">
        <pc:chgData name="Molly Savage" userId="S::msavage657@c2ken.net::8113b866-6159-4c31-ae6d-134216326270" providerId="AD" clId="Web-{7CDE898D-DA16-41AE-8468-58A91AD8370A}" dt="2020-04-21T17:37:24.779" v="11" actId="20577"/>
        <pc:sldMkLst>
          <pc:docMk/>
          <pc:sldMk cId="2406445278" sldId="260"/>
        </pc:sldMkLst>
        <pc:spChg chg="mod">
          <ac:chgData name="Molly Savage" userId="S::msavage657@c2ken.net::8113b866-6159-4c31-ae6d-134216326270" providerId="AD" clId="Web-{7CDE898D-DA16-41AE-8468-58A91AD8370A}" dt="2020-04-21T17:37:24.779" v="11" actId="20577"/>
          <ac:spMkLst>
            <pc:docMk/>
            <pc:sldMk cId="2406445278" sldId="260"/>
            <ac:spMk id="3" creationId="{E2AB1DFB-1583-4120-AD7C-3437EE8899C1}"/>
          </ac:spMkLst>
        </pc:spChg>
      </pc:sldChg>
      <pc:sldChg chg="modSp">
        <pc:chgData name="Molly Savage" userId="S::msavage657@c2ken.net::8113b866-6159-4c31-ae6d-134216326270" providerId="AD" clId="Web-{7CDE898D-DA16-41AE-8468-58A91AD8370A}" dt="2020-04-21T17:37:07.498" v="6" actId="20577"/>
        <pc:sldMkLst>
          <pc:docMk/>
          <pc:sldMk cId="1713877336" sldId="268"/>
        </pc:sldMkLst>
        <pc:spChg chg="mod">
          <ac:chgData name="Molly Savage" userId="S::msavage657@c2ken.net::8113b866-6159-4c31-ae6d-134216326270" providerId="AD" clId="Web-{7CDE898D-DA16-41AE-8468-58A91AD8370A}" dt="2020-04-21T17:37:07.498" v="6" actId="20577"/>
          <ac:spMkLst>
            <pc:docMk/>
            <pc:sldMk cId="1713877336" sldId="268"/>
            <ac:spMk id="3" creationId="{220B3BD1-0E12-4C62-B78A-CF176C6A723C}"/>
          </ac:spMkLst>
        </pc:spChg>
      </pc:sldChg>
      <pc:sldChg chg="modSp">
        <pc:chgData name="Molly Savage" userId="S::msavage657@c2ken.net::8113b866-6159-4c31-ae6d-134216326270" providerId="AD" clId="Web-{7CDE898D-DA16-41AE-8468-58A91AD8370A}" dt="2020-04-21T17:38:34.153" v="13" actId="20577"/>
        <pc:sldMkLst>
          <pc:docMk/>
          <pc:sldMk cId="2636333196" sldId="271"/>
        </pc:sldMkLst>
        <pc:spChg chg="mod">
          <ac:chgData name="Molly Savage" userId="S::msavage657@c2ken.net::8113b866-6159-4c31-ae6d-134216326270" providerId="AD" clId="Web-{7CDE898D-DA16-41AE-8468-58A91AD8370A}" dt="2020-04-21T17:38:34.153" v="13" actId="20577"/>
          <ac:spMkLst>
            <pc:docMk/>
            <pc:sldMk cId="2636333196" sldId="271"/>
            <ac:spMk id="3" creationId="{10AC89BC-FFF2-4598-A88F-CB36586A32C1}"/>
          </ac:spMkLst>
        </pc:spChg>
      </pc:sldChg>
    </pc:docChg>
  </pc:docChgLst>
  <pc:docChgLst>
    <pc:chgData name="P Magee" userId="S::pmagee452@c2ken.net::1ac7e168-b1f8-48ed-bd34-727c7820f859" providerId="AD" clId="Web-{DEF88D61-295C-36B2-15B6-0ACF55F6520B}"/>
    <pc:docChg chg="modSld">
      <pc:chgData name="P Magee" userId="S::pmagee452@c2ken.net::1ac7e168-b1f8-48ed-bd34-727c7820f859" providerId="AD" clId="Web-{DEF88D61-295C-36B2-15B6-0ACF55F6520B}" dt="2020-04-28T09:46:13.095" v="1" actId="1076"/>
      <pc:docMkLst>
        <pc:docMk/>
      </pc:docMkLst>
      <pc:sldChg chg="modSp">
        <pc:chgData name="P Magee" userId="S::pmagee452@c2ken.net::1ac7e168-b1f8-48ed-bd34-727c7820f859" providerId="AD" clId="Web-{DEF88D61-295C-36B2-15B6-0ACF55F6520B}" dt="2020-04-28T09:46:13.095" v="1" actId="1076"/>
        <pc:sldMkLst>
          <pc:docMk/>
          <pc:sldMk cId="109857222" sldId="256"/>
        </pc:sldMkLst>
        <pc:picChg chg="mod">
          <ac:chgData name="P Magee" userId="S::pmagee452@c2ken.net::1ac7e168-b1f8-48ed-bd34-727c7820f859" providerId="AD" clId="Web-{DEF88D61-295C-36B2-15B6-0ACF55F6520B}" dt="2020-04-28T09:46:13.095" v="1" actId="1076"/>
          <ac:picMkLst>
            <pc:docMk/>
            <pc:sldMk cId="109857222" sldId="256"/>
            <ac:picMk id="6" creationId="{7ED92184-F1C6-4224-AE11-6D1FCF5A060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A3C568-C8AD-4B0C-AC97-40DCB527ED3F}"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D391EE10-79AD-41D7-A614-15B2DCB0320B}">
      <dgm:prSet/>
      <dgm:spPr/>
      <dgm:t>
        <a:bodyPr/>
        <a:lstStyle/>
        <a:p>
          <a:r>
            <a:rPr lang="en-US"/>
            <a:t>My Granny was born during the war. She told me about the American soldiers walking through the fields of her farm in Rostrevor. They gave her family sweets, tights and an ointment for burns.</a:t>
          </a:r>
        </a:p>
      </dgm:t>
    </dgm:pt>
    <dgm:pt modelId="{704B8D9D-C675-485C-B309-E241642C66BB}" type="parTrans" cxnId="{38B0A2AA-D802-4659-BF58-EC0A17D001AB}">
      <dgm:prSet/>
      <dgm:spPr/>
      <dgm:t>
        <a:bodyPr/>
        <a:lstStyle/>
        <a:p>
          <a:endParaRPr lang="en-US"/>
        </a:p>
      </dgm:t>
    </dgm:pt>
    <dgm:pt modelId="{33BCA582-CE87-4FF1-B9D8-410C6B9F93BC}" type="sibTrans" cxnId="{38B0A2AA-D802-4659-BF58-EC0A17D001AB}">
      <dgm:prSet/>
      <dgm:spPr/>
      <dgm:t>
        <a:bodyPr/>
        <a:lstStyle/>
        <a:p>
          <a:endParaRPr lang="en-US"/>
        </a:p>
      </dgm:t>
    </dgm:pt>
    <dgm:pt modelId="{630AE4C7-AB97-4211-B2C8-177B6ABCF9B9}">
      <dgm:prSet/>
      <dgm:spPr/>
      <dgm:t>
        <a:bodyPr/>
        <a:lstStyle/>
        <a:p>
          <a:r>
            <a:rPr lang="en-US"/>
            <a:t>My Grandad recalls travelling to Omeath on a rowing boat from Narrow Water because there was no rationing in the Republic of Ireland. When his family saved enough money they could buy supplies that they needed. On one of those trips all his items were confiscated by a customs official and he never forgot it!</a:t>
          </a:r>
        </a:p>
      </dgm:t>
    </dgm:pt>
    <dgm:pt modelId="{D9F59AD7-1BEF-40FF-ADCF-6EDD034FF3ED}" type="parTrans" cxnId="{58F218A1-230F-40CC-AA0F-2E0B6017BC3F}">
      <dgm:prSet/>
      <dgm:spPr/>
      <dgm:t>
        <a:bodyPr/>
        <a:lstStyle/>
        <a:p>
          <a:endParaRPr lang="en-US"/>
        </a:p>
      </dgm:t>
    </dgm:pt>
    <dgm:pt modelId="{C5ACCBC4-7848-47B0-8C67-686DC8F6C2F6}" type="sibTrans" cxnId="{58F218A1-230F-40CC-AA0F-2E0B6017BC3F}">
      <dgm:prSet/>
      <dgm:spPr/>
      <dgm:t>
        <a:bodyPr/>
        <a:lstStyle/>
        <a:p>
          <a:endParaRPr lang="en-US"/>
        </a:p>
      </dgm:t>
    </dgm:pt>
    <dgm:pt modelId="{69F01A78-EF50-4BE7-8FCF-AD16F139ABAD}" type="pres">
      <dgm:prSet presAssocID="{52A3C568-C8AD-4B0C-AC97-40DCB527ED3F}" presName="hierChild1" presStyleCnt="0">
        <dgm:presLayoutVars>
          <dgm:chPref val="1"/>
          <dgm:dir/>
          <dgm:animOne val="branch"/>
          <dgm:animLvl val="lvl"/>
          <dgm:resizeHandles/>
        </dgm:presLayoutVars>
      </dgm:prSet>
      <dgm:spPr/>
    </dgm:pt>
    <dgm:pt modelId="{D3C93561-CEE2-4B7C-8D26-6E57B6D3C6F8}" type="pres">
      <dgm:prSet presAssocID="{D391EE10-79AD-41D7-A614-15B2DCB0320B}" presName="hierRoot1" presStyleCnt="0"/>
      <dgm:spPr/>
    </dgm:pt>
    <dgm:pt modelId="{9D9BDD21-7FA1-43C1-9112-C02D66FBB882}" type="pres">
      <dgm:prSet presAssocID="{D391EE10-79AD-41D7-A614-15B2DCB0320B}" presName="composite" presStyleCnt="0"/>
      <dgm:spPr/>
    </dgm:pt>
    <dgm:pt modelId="{911A20E7-245E-4993-89CB-CB46E1FB5A0C}" type="pres">
      <dgm:prSet presAssocID="{D391EE10-79AD-41D7-A614-15B2DCB0320B}" presName="background" presStyleLbl="node0" presStyleIdx="0" presStyleCnt="2"/>
      <dgm:spPr/>
    </dgm:pt>
    <dgm:pt modelId="{4B6E1BA1-8B84-4336-BFF8-E72A9A520315}" type="pres">
      <dgm:prSet presAssocID="{D391EE10-79AD-41D7-A614-15B2DCB0320B}" presName="text" presStyleLbl="fgAcc0" presStyleIdx="0" presStyleCnt="2">
        <dgm:presLayoutVars>
          <dgm:chPref val="3"/>
        </dgm:presLayoutVars>
      </dgm:prSet>
      <dgm:spPr/>
    </dgm:pt>
    <dgm:pt modelId="{DF2ACFFA-80DA-4D4C-A47A-63B3E055B02A}" type="pres">
      <dgm:prSet presAssocID="{D391EE10-79AD-41D7-A614-15B2DCB0320B}" presName="hierChild2" presStyleCnt="0"/>
      <dgm:spPr/>
    </dgm:pt>
    <dgm:pt modelId="{C378D086-3424-4BB3-8EA4-D2F9E05D46E3}" type="pres">
      <dgm:prSet presAssocID="{630AE4C7-AB97-4211-B2C8-177B6ABCF9B9}" presName="hierRoot1" presStyleCnt="0"/>
      <dgm:spPr/>
    </dgm:pt>
    <dgm:pt modelId="{5AAEB4D3-B12C-4D06-A1F7-4BC888DC6806}" type="pres">
      <dgm:prSet presAssocID="{630AE4C7-AB97-4211-B2C8-177B6ABCF9B9}" presName="composite" presStyleCnt="0"/>
      <dgm:spPr/>
    </dgm:pt>
    <dgm:pt modelId="{8D901C6E-4E02-4AB8-9536-013985E5E638}" type="pres">
      <dgm:prSet presAssocID="{630AE4C7-AB97-4211-B2C8-177B6ABCF9B9}" presName="background" presStyleLbl="node0" presStyleIdx="1" presStyleCnt="2"/>
      <dgm:spPr/>
    </dgm:pt>
    <dgm:pt modelId="{341CA88F-BD2F-4B51-B0F0-CF412F63C6A5}" type="pres">
      <dgm:prSet presAssocID="{630AE4C7-AB97-4211-B2C8-177B6ABCF9B9}" presName="text" presStyleLbl="fgAcc0" presStyleIdx="1" presStyleCnt="2">
        <dgm:presLayoutVars>
          <dgm:chPref val="3"/>
        </dgm:presLayoutVars>
      </dgm:prSet>
      <dgm:spPr/>
    </dgm:pt>
    <dgm:pt modelId="{0187F7C9-13B9-4348-8B96-C76C544D369C}" type="pres">
      <dgm:prSet presAssocID="{630AE4C7-AB97-4211-B2C8-177B6ABCF9B9}" presName="hierChild2" presStyleCnt="0"/>
      <dgm:spPr/>
    </dgm:pt>
  </dgm:ptLst>
  <dgm:cxnLst>
    <dgm:cxn modelId="{2B045908-8A02-4675-B936-4A82A211D9F6}" type="presOf" srcId="{D391EE10-79AD-41D7-A614-15B2DCB0320B}" destId="{4B6E1BA1-8B84-4336-BFF8-E72A9A520315}" srcOrd="0" destOrd="0" presId="urn:microsoft.com/office/officeart/2005/8/layout/hierarchy1"/>
    <dgm:cxn modelId="{31022E4C-0780-4032-9FCD-CE6722606F41}" type="presOf" srcId="{630AE4C7-AB97-4211-B2C8-177B6ABCF9B9}" destId="{341CA88F-BD2F-4B51-B0F0-CF412F63C6A5}" srcOrd="0" destOrd="0" presId="urn:microsoft.com/office/officeart/2005/8/layout/hierarchy1"/>
    <dgm:cxn modelId="{D2805C8B-BFF9-461E-B2E7-D5C47C0535A2}" type="presOf" srcId="{52A3C568-C8AD-4B0C-AC97-40DCB527ED3F}" destId="{69F01A78-EF50-4BE7-8FCF-AD16F139ABAD}" srcOrd="0" destOrd="0" presId="urn:microsoft.com/office/officeart/2005/8/layout/hierarchy1"/>
    <dgm:cxn modelId="{58F218A1-230F-40CC-AA0F-2E0B6017BC3F}" srcId="{52A3C568-C8AD-4B0C-AC97-40DCB527ED3F}" destId="{630AE4C7-AB97-4211-B2C8-177B6ABCF9B9}" srcOrd="1" destOrd="0" parTransId="{D9F59AD7-1BEF-40FF-ADCF-6EDD034FF3ED}" sibTransId="{C5ACCBC4-7848-47B0-8C67-686DC8F6C2F6}"/>
    <dgm:cxn modelId="{38B0A2AA-D802-4659-BF58-EC0A17D001AB}" srcId="{52A3C568-C8AD-4B0C-AC97-40DCB527ED3F}" destId="{D391EE10-79AD-41D7-A614-15B2DCB0320B}" srcOrd="0" destOrd="0" parTransId="{704B8D9D-C675-485C-B309-E241642C66BB}" sibTransId="{33BCA582-CE87-4FF1-B9D8-410C6B9F93BC}"/>
    <dgm:cxn modelId="{FF1DCF27-05F9-4113-96E0-60140A093D31}" type="presParOf" srcId="{69F01A78-EF50-4BE7-8FCF-AD16F139ABAD}" destId="{D3C93561-CEE2-4B7C-8D26-6E57B6D3C6F8}" srcOrd="0" destOrd="0" presId="urn:microsoft.com/office/officeart/2005/8/layout/hierarchy1"/>
    <dgm:cxn modelId="{0056929A-A819-4D5D-9723-76C87FC0BF9A}" type="presParOf" srcId="{D3C93561-CEE2-4B7C-8D26-6E57B6D3C6F8}" destId="{9D9BDD21-7FA1-43C1-9112-C02D66FBB882}" srcOrd="0" destOrd="0" presId="urn:microsoft.com/office/officeart/2005/8/layout/hierarchy1"/>
    <dgm:cxn modelId="{B7D579BA-BF13-4E2E-979A-7B01BCF89226}" type="presParOf" srcId="{9D9BDD21-7FA1-43C1-9112-C02D66FBB882}" destId="{911A20E7-245E-4993-89CB-CB46E1FB5A0C}" srcOrd="0" destOrd="0" presId="urn:microsoft.com/office/officeart/2005/8/layout/hierarchy1"/>
    <dgm:cxn modelId="{A8701E93-5EA4-43A5-964F-ECF2AF0ED9A9}" type="presParOf" srcId="{9D9BDD21-7FA1-43C1-9112-C02D66FBB882}" destId="{4B6E1BA1-8B84-4336-BFF8-E72A9A520315}" srcOrd="1" destOrd="0" presId="urn:microsoft.com/office/officeart/2005/8/layout/hierarchy1"/>
    <dgm:cxn modelId="{BAE5EE57-1D0F-4605-BB96-268FBE154369}" type="presParOf" srcId="{D3C93561-CEE2-4B7C-8D26-6E57B6D3C6F8}" destId="{DF2ACFFA-80DA-4D4C-A47A-63B3E055B02A}" srcOrd="1" destOrd="0" presId="urn:microsoft.com/office/officeart/2005/8/layout/hierarchy1"/>
    <dgm:cxn modelId="{C54ECA1E-6969-4C34-9421-448D2E606805}" type="presParOf" srcId="{69F01A78-EF50-4BE7-8FCF-AD16F139ABAD}" destId="{C378D086-3424-4BB3-8EA4-D2F9E05D46E3}" srcOrd="1" destOrd="0" presId="urn:microsoft.com/office/officeart/2005/8/layout/hierarchy1"/>
    <dgm:cxn modelId="{33A5B3DF-58D6-41C3-A7BA-A1511C5985E9}" type="presParOf" srcId="{C378D086-3424-4BB3-8EA4-D2F9E05D46E3}" destId="{5AAEB4D3-B12C-4D06-A1F7-4BC888DC6806}" srcOrd="0" destOrd="0" presId="urn:microsoft.com/office/officeart/2005/8/layout/hierarchy1"/>
    <dgm:cxn modelId="{FEC388DB-97A8-4E3F-94DD-45CF91F77BCD}" type="presParOf" srcId="{5AAEB4D3-B12C-4D06-A1F7-4BC888DC6806}" destId="{8D901C6E-4E02-4AB8-9536-013985E5E638}" srcOrd="0" destOrd="0" presId="urn:microsoft.com/office/officeart/2005/8/layout/hierarchy1"/>
    <dgm:cxn modelId="{B8D06FCD-E432-42E4-802D-DA92FC193F81}" type="presParOf" srcId="{5AAEB4D3-B12C-4D06-A1F7-4BC888DC6806}" destId="{341CA88F-BD2F-4B51-B0F0-CF412F63C6A5}" srcOrd="1" destOrd="0" presId="urn:microsoft.com/office/officeart/2005/8/layout/hierarchy1"/>
    <dgm:cxn modelId="{7FB1C827-05EA-42D4-99DC-2BF9DD8D863B}" type="presParOf" srcId="{C378D086-3424-4BB3-8EA4-D2F9E05D46E3}" destId="{0187F7C9-13B9-4348-8B96-C76C544D369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A20E7-245E-4993-89CB-CB46E1FB5A0C}">
      <dsp:nvSpPr>
        <dsp:cNvPr id="0" name=""/>
        <dsp:cNvSpPr/>
      </dsp:nvSpPr>
      <dsp:spPr>
        <a:xfrm>
          <a:off x="130938" y="1393"/>
          <a:ext cx="4224635" cy="268264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6E1BA1-8B84-4336-BFF8-E72A9A520315}">
      <dsp:nvSpPr>
        <dsp:cNvPr id="0" name=""/>
        <dsp:cNvSpPr/>
      </dsp:nvSpPr>
      <dsp:spPr>
        <a:xfrm>
          <a:off x="600342" y="447327"/>
          <a:ext cx="4224635" cy="26826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My Granny was born during the war. She told me about the American soldiers walking through the fields of her farm in Rostrevor. They gave her family sweets, tights and an ointment for burns.</a:t>
          </a:r>
        </a:p>
      </dsp:txBody>
      <dsp:txXfrm>
        <a:off x="678914" y="525899"/>
        <a:ext cx="4067491" cy="2525499"/>
      </dsp:txXfrm>
    </dsp:sp>
    <dsp:sp modelId="{8D901C6E-4E02-4AB8-9536-013985E5E638}">
      <dsp:nvSpPr>
        <dsp:cNvPr id="0" name=""/>
        <dsp:cNvSpPr/>
      </dsp:nvSpPr>
      <dsp:spPr>
        <a:xfrm>
          <a:off x="5294381" y="1393"/>
          <a:ext cx="4224635" cy="268264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1CA88F-BD2F-4B51-B0F0-CF412F63C6A5}">
      <dsp:nvSpPr>
        <dsp:cNvPr id="0" name=""/>
        <dsp:cNvSpPr/>
      </dsp:nvSpPr>
      <dsp:spPr>
        <a:xfrm>
          <a:off x="5763785" y="447327"/>
          <a:ext cx="4224635" cy="26826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My Grandad recalls travelling to Omeath on a rowing boat from Narrow Water because there was no rationing in the Republic of Ireland. When his family saved enough money they could buy supplies that they needed. On one of those trips all his items were confiscated by a customs official and he never forgot it!</a:t>
          </a:r>
        </a:p>
      </dsp:txBody>
      <dsp:txXfrm>
        <a:off x="5842357" y="525899"/>
        <a:ext cx="4067491" cy="252549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A picture containing outdoor, person, man, skiing&#10;&#10;Description generated with very high confidence">
            <a:extLst>
              <a:ext uri="{FF2B5EF4-FFF2-40B4-BE49-F238E27FC236}">
                <a16:creationId xmlns:a16="http://schemas.microsoft.com/office/drawing/2014/main" id="{4F79EED2-2F8E-46AC-9A81-4AD80AEC35B4}"/>
              </a:ext>
            </a:extLst>
          </p:cNvPr>
          <p:cNvPicPr>
            <a:picLocks noChangeAspect="1"/>
          </p:cNvPicPr>
          <p:nvPr/>
        </p:nvPicPr>
        <p:blipFill rotWithShape="1">
          <a:blip r:embed="rId2">
            <a:alphaModFix/>
          </a:blip>
          <a:srcRect t="3915" r="-1" b="10466"/>
          <a:stretch/>
        </p:blipFill>
        <p:spPr>
          <a:xfrm>
            <a:off x="4965032" y="-3112173"/>
            <a:ext cx="7644062" cy="3681406"/>
          </a:xfrm>
          <a:prstGeom prst="rect">
            <a:avLst/>
          </a:prstGeom>
        </p:spPr>
      </p:pic>
      <p:pic>
        <p:nvPicPr>
          <p:cNvPr id="6" name="Picture 6" descr="A group of people riding on the back of a horse&#10;&#10;Description generated with very high confidence">
            <a:extLst>
              <a:ext uri="{FF2B5EF4-FFF2-40B4-BE49-F238E27FC236}">
                <a16:creationId xmlns:a16="http://schemas.microsoft.com/office/drawing/2014/main" id="{7ED92184-F1C6-4224-AE11-6D1FCF5A0606}"/>
              </a:ext>
            </a:extLst>
          </p:cNvPr>
          <p:cNvPicPr>
            <a:picLocks noChangeAspect="1"/>
          </p:cNvPicPr>
          <p:nvPr/>
        </p:nvPicPr>
        <p:blipFill rotWithShape="1">
          <a:blip r:embed="rId3"/>
          <a:srcRect t="5967" r="-1" b="5614"/>
          <a:stretch/>
        </p:blipFill>
        <p:spPr>
          <a:xfrm>
            <a:off x="5514777" y="-1677172"/>
            <a:ext cx="7644062" cy="3176595"/>
          </a:xfrm>
          <a:prstGeom prst="rect">
            <a:avLst/>
          </a:prstGeom>
        </p:spPr>
      </p:pic>
      <p:sp>
        <p:nvSpPr>
          <p:cNvPr id="9"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1115219"/>
            <a:ext cx="5395912" cy="2387600"/>
          </a:xfrm>
        </p:spPr>
        <p:txBody>
          <a:bodyPr>
            <a:normAutofit/>
          </a:bodyPr>
          <a:lstStyle/>
          <a:p>
            <a:pPr algn="l"/>
            <a:r>
              <a:rPr lang="en-US" sz="5000">
                <a:solidFill>
                  <a:schemeClr val="bg1"/>
                </a:solidFill>
                <a:latin typeface="Berlin Sans FB Demi"/>
                <a:cs typeface="Calibri Light"/>
              </a:rPr>
              <a:t>World War 2  </a:t>
            </a:r>
            <a:br>
              <a:rPr lang="en-US" sz="5000">
                <a:solidFill>
                  <a:schemeClr val="bg1"/>
                </a:solidFill>
                <a:latin typeface="Berlin Sans FB Demi"/>
                <a:cs typeface="Calibri Light"/>
              </a:rPr>
            </a:br>
            <a:r>
              <a:rPr lang="en-US" sz="5000">
                <a:solidFill>
                  <a:schemeClr val="bg1"/>
                </a:solidFill>
                <a:latin typeface="Berlin Sans FB Demi"/>
                <a:cs typeface="Calibri Light"/>
              </a:rPr>
              <a:t>1939-1945</a:t>
            </a:r>
            <a:br>
              <a:rPr lang="en-US" sz="5000">
                <a:solidFill>
                  <a:schemeClr val="bg1"/>
                </a:solidFill>
                <a:latin typeface="Berlin Sans FB Demi"/>
                <a:cs typeface="Calibri Light"/>
              </a:rPr>
            </a:br>
            <a:r>
              <a:rPr lang="en-US" sz="5000">
                <a:solidFill>
                  <a:schemeClr val="bg1"/>
                </a:solidFill>
                <a:latin typeface="Berlin Sans FB Demi"/>
                <a:cs typeface="Calibri Light"/>
              </a:rPr>
              <a:t>by Molly Savage</a:t>
            </a:r>
          </a:p>
        </p:txBody>
      </p:sp>
      <p:cxnSp>
        <p:nvCxnSpPr>
          <p:cNvPr id="10"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AF03FD0-C28F-4B93-B77D-40B856729E10}"/>
              </a:ext>
            </a:extLst>
          </p:cNvPr>
          <p:cNvSpPr>
            <a:spLocks noGrp="1"/>
          </p:cNvSpPr>
          <p:nvPr>
            <p:ph type="title"/>
          </p:nvPr>
        </p:nvSpPr>
        <p:spPr>
          <a:xfrm>
            <a:off x="7559812" y="2723322"/>
            <a:ext cx="3510355" cy="2236738"/>
          </a:xfrm>
        </p:spPr>
        <p:txBody>
          <a:bodyPr vert="horz" lIns="91440" tIns="45720" rIns="91440" bIns="45720" rtlCol="0" anchor="b">
            <a:normAutofit/>
          </a:bodyPr>
          <a:lstStyle/>
          <a:p>
            <a:r>
              <a:rPr lang="en-US" dirty="0">
                <a:solidFill>
                  <a:srgbClr val="FFFFFF"/>
                </a:solidFill>
              </a:rPr>
              <a:t>Morrison </a:t>
            </a:r>
            <a:r>
              <a:rPr lang="en-US">
                <a:solidFill>
                  <a:srgbClr val="FFFFFF"/>
                </a:solidFill>
              </a:rPr>
              <a:t>Shelter</a:t>
            </a:r>
          </a:p>
        </p:txBody>
      </p:sp>
      <p:sp>
        <p:nvSpPr>
          <p:cNvPr id="13"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4" descr="A black and white photo of a cage&#10;&#10;Description generated with high confidence">
            <a:extLst>
              <a:ext uri="{FF2B5EF4-FFF2-40B4-BE49-F238E27FC236}">
                <a16:creationId xmlns:a16="http://schemas.microsoft.com/office/drawing/2014/main" id="{9112547A-267F-40BF-8ACF-DF66391CC613}"/>
              </a:ext>
            </a:extLst>
          </p:cNvPr>
          <p:cNvPicPr>
            <a:picLocks noGrp="1" noChangeAspect="1"/>
          </p:cNvPicPr>
          <p:nvPr>
            <p:ph idx="1"/>
          </p:nvPr>
        </p:nvPicPr>
        <p:blipFill rotWithShape="1">
          <a:blip r:embed="rId2"/>
          <a:srcRect t="12662" r="3" b="4862"/>
          <a:stretch/>
        </p:blipFill>
        <p:spPr>
          <a:xfrm>
            <a:off x="1258859" y="1120046"/>
            <a:ext cx="5635819" cy="3509504"/>
          </a:xfrm>
          <a:prstGeom prst="rect">
            <a:avLst/>
          </a:prstGeom>
        </p:spPr>
      </p:pic>
    </p:spTree>
    <p:extLst>
      <p:ext uri="{BB962C8B-B14F-4D97-AF65-F5344CB8AC3E}">
        <p14:creationId xmlns:p14="http://schemas.microsoft.com/office/powerpoint/2010/main" val="2194278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FD50D0-1315-48C4-BB87-7646B049A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A83E95F-11F0-4EF3-B911-EC4A265F08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4A5621C8-F0D7-4928-9BC5-B15B318AF6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3F55EE6D-8E4E-47F0-B7BC-D45AECE433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C2EC5D6B-2D05-4DDF-9E09-8814EA4921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F7890FC4-3706-4665-B92A-D37982414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5B29EAEC-4EE8-4823-BBB4-9012708C82B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60C008E-277B-4EA7-9014-4C5200DF0A7B}"/>
              </a:ext>
            </a:extLst>
          </p:cNvPr>
          <p:cNvSpPr>
            <a:spLocks noGrp="1"/>
          </p:cNvSpPr>
          <p:nvPr>
            <p:ph type="title"/>
          </p:nvPr>
        </p:nvSpPr>
        <p:spPr>
          <a:xfrm>
            <a:off x="1047280" y="759805"/>
            <a:ext cx="10306520" cy="1325563"/>
          </a:xfrm>
        </p:spPr>
        <p:txBody>
          <a:bodyPr>
            <a:normAutofit/>
          </a:bodyPr>
          <a:lstStyle/>
          <a:p>
            <a:r>
              <a:rPr lang="en-US" sz="4000">
                <a:solidFill>
                  <a:srgbClr val="FFFFFF"/>
                </a:solidFill>
                <a:cs typeface="Calibri Light"/>
              </a:rPr>
              <a:t>Rationing </a:t>
            </a:r>
            <a:endParaRPr lang="en-US" sz="4000">
              <a:solidFill>
                <a:srgbClr val="FFFFFF"/>
              </a:solidFill>
            </a:endParaRPr>
          </a:p>
        </p:txBody>
      </p:sp>
      <p:sp>
        <p:nvSpPr>
          <p:cNvPr id="3" name="Content Placeholder 2">
            <a:extLst>
              <a:ext uri="{FF2B5EF4-FFF2-40B4-BE49-F238E27FC236}">
                <a16:creationId xmlns:a16="http://schemas.microsoft.com/office/drawing/2014/main" id="{2321F10D-4AB0-4348-B8BE-6438D0D25B13}"/>
              </a:ext>
            </a:extLst>
          </p:cNvPr>
          <p:cNvSpPr>
            <a:spLocks noGrp="1"/>
          </p:cNvSpPr>
          <p:nvPr>
            <p:ph idx="1"/>
          </p:nvPr>
        </p:nvSpPr>
        <p:spPr>
          <a:xfrm>
            <a:off x="1424904" y="2543175"/>
            <a:ext cx="3385635" cy="3363846"/>
          </a:xfrm>
        </p:spPr>
        <p:txBody>
          <a:bodyPr vert="horz" lIns="91440" tIns="45720" rIns="91440" bIns="45720" rtlCol="0" anchor="ctr">
            <a:normAutofit/>
          </a:bodyPr>
          <a:lstStyle/>
          <a:p>
            <a:pPr marL="0" indent="0">
              <a:buNone/>
            </a:pPr>
            <a:r>
              <a:rPr lang="en-US" sz="2000" b="1">
                <a:cs typeface="Calibri"/>
              </a:rPr>
              <a:t>The main items that were rationed during the war were meat, fuel, cheese, butter, margarine, canned or processed foods, tea and sugar.</a:t>
            </a:r>
          </a:p>
          <a:p>
            <a:pPr marL="0" indent="0">
              <a:buNone/>
            </a:pPr>
            <a:endParaRPr lang="en-US" sz="2000" b="1">
              <a:cs typeface="Calibri"/>
            </a:endParaRPr>
          </a:p>
        </p:txBody>
      </p:sp>
      <p:pic>
        <p:nvPicPr>
          <p:cNvPr id="4" name="Picture 4" descr="A close up of text on a white background&#10;&#10;Description generated with very high confidence">
            <a:extLst>
              <a:ext uri="{FF2B5EF4-FFF2-40B4-BE49-F238E27FC236}">
                <a16:creationId xmlns:a16="http://schemas.microsoft.com/office/drawing/2014/main" id="{CA0963A2-CD01-4625-8BBD-EFC21A8B53E7}"/>
              </a:ext>
            </a:extLst>
          </p:cNvPr>
          <p:cNvPicPr>
            <a:picLocks noChangeAspect="1"/>
          </p:cNvPicPr>
          <p:nvPr/>
        </p:nvPicPr>
        <p:blipFill>
          <a:blip r:embed="rId2"/>
          <a:stretch>
            <a:fillRect/>
          </a:stretch>
        </p:blipFill>
        <p:spPr>
          <a:xfrm>
            <a:off x="5276639" y="2509292"/>
            <a:ext cx="2650372" cy="3382886"/>
          </a:xfrm>
          <a:prstGeom prst="rect">
            <a:avLst/>
          </a:prstGeom>
        </p:spPr>
      </p:pic>
      <p:pic>
        <p:nvPicPr>
          <p:cNvPr id="6" name="Picture 6" descr="A picture containing table, food&#10;&#10;Description generated with very high confidence">
            <a:extLst>
              <a:ext uri="{FF2B5EF4-FFF2-40B4-BE49-F238E27FC236}">
                <a16:creationId xmlns:a16="http://schemas.microsoft.com/office/drawing/2014/main" id="{2448714D-0C6F-447C-B937-EF31FE7C2CBD}"/>
              </a:ext>
            </a:extLst>
          </p:cNvPr>
          <p:cNvPicPr>
            <a:picLocks noChangeAspect="1"/>
          </p:cNvPicPr>
          <p:nvPr/>
        </p:nvPicPr>
        <p:blipFill>
          <a:blip r:embed="rId3"/>
          <a:stretch>
            <a:fillRect/>
          </a:stretch>
        </p:blipFill>
        <p:spPr>
          <a:xfrm>
            <a:off x="8087032" y="2938381"/>
            <a:ext cx="2657430" cy="2507877"/>
          </a:xfrm>
          <a:prstGeom prst="rect">
            <a:avLst/>
          </a:prstGeom>
        </p:spPr>
      </p:pic>
    </p:spTree>
    <p:extLst>
      <p:ext uri="{BB962C8B-B14F-4D97-AF65-F5344CB8AC3E}">
        <p14:creationId xmlns:p14="http://schemas.microsoft.com/office/powerpoint/2010/main" val="3917206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2">
            <a:extLst>
              <a:ext uri="{FF2B5EF4-FFF2-40B4-BE49-F238E27FC236}">
                <a16:creationId xmlns:a16="http://schemas.microsoft.com/office/drawing/2014/main" id="{D74FA4BF-7A78-4956-B1B2-4C8520019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4">
            <a:extLst>
              <a:ext uri="{FF2B5EF4-FFF2-40B4-BE49-F238E27FC236}">
                <a16:creationId xmlns:a16="http://schemas.microsoft.com/office/drawing/2014/main" id="{05C80D7D-3FEE-4AFE-9372-F990B9EFB5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6" name="Freeform 44">
              <a:extLst>
                <a:ext uri="{FF2B5EF4-FFF2-40B4-BE49-F238E27FC236}">
                  <a16:creationId xmlns:a16="http://schemas.microsoft.com/office/drawing/2014/main" id="{C0CCC9BA-07AE-4355-BDFA-A6678B5C00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45">
              <a:extLst>
                <a:ext uri="{FF2B5EF4-FFF2-40B4-BE49-F238E27FC236}">
                  <a16:creationId xmlns:a16="http://schemas.microsoft.com/office/drawing/2014/main" id="{F128583E-016A-4C6A-A4FA-1CAA41F351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46">
              <a:extLst>
                <a:ext uri="{FF2B5EF4-FFF2-40B4-BE49-F238E27FC236}">
                  <a16:creationId xmlns:a16="http://schemas.microsoft.com/office/drawing/2014/main" id="{9F6FD147-485A-4039-94BB-088929014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7">
              <a:extLst>
                <a:ext uri="{FF2B5EF4-FFF2-40B4-BE49-F238E27FC236}">
                  <a16:creationId xmlns:a16="http://schemas.microsoft.com/office/drawing/2014/main" id="{33C7396B-87B3-4BDD-B8A1-C5D02BD299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29">
              <a:extLst>
                <a:ext uri="{FF2B5EF4-FFF2-40B4-BE49-F238E27FC236}">
                  <a16:creationId xmlns:a16="http://schemas.microsoft.com/office/drawing/2014/main" id="{0E7ADB2E-380E-4FE7-B463-1AF50BC402A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849DEE2C-8BBF-479C-948F-521050CD5851}"/>
              </a:ext>
            </a:extLst>
          </p:cNvPr>
          <p:cNvSpPr>
            <a:spLocks noGrp="1"/>
          </p:cNvSpPr>
          <p:nvPr>
            <p:ph type="title"/>
          </p:nvPr>
        </p:nvSpPr>
        <p:spPr>
          <a:xfrm>
            <a:off x="1047280" y="759805"/>
            <a:ext cx="10306520" cy="1325563"/>
          </a:xfrm>
        </p:spPr>
        <p:txBody>
          <a:bodyPr>
            <a:normAutofit/>
          </a:bodyPr>
          <a:lstStyle/>
          <a:p>
            <a:r>
              <a:rPr lang="en-US" sz="4000">
                <a:solidFill>
                  <a:srgbClr val="FFFFFF"/>
                </a:solidFill>
                <a:cs typeface="Calibri Light"/>
              </a:rPr>
              <a:t>Why was rationing introduced?</a:t>
            </a:r>
            <a:endParaRPr lang="en-US" sz="4000">
              <a:solidFill>
                <a:srgbClr val="FFFFFF"/>
              </a:solidFill>
            </a:endParaRPr>
          </a:p>
        </p:txBody>
      </p:sp>
      <p:pic>
        <p:nvPicPr>
          <p:cNvPr id="4" name="Picture 4" descr="A close up of a newspaper&#10;&#10;Description generated with high confidence">
            <a:extLst>
              <a:ext uri="{FF2B5EF4-FFF2-40B4-BE49-F238E27FC236}">
                <a16:creationId xmlns:a16="http://schemas.microsoft.com/office/drawing/2014/main" id="{F9D91BF3-1E98-4AA6-9BDC-0BADBE9DFC96}"/>
              </a:ext>
            </a:extLst>
          </p:cNvPr>
          <p:cNvPicPr>
            <a:picLocks noChangeAspect="1"/>
          </p:cNvPicPr>
          <p:nvPr/>
        </p:nvPicPr>
        <p:blipFill>
          <a:blip r:embed="rId2"/>
          <a:stretch>
            <a:fillRect/>
          </a:stretch>
        </p:blipFill>
        <p:spPr>
          <a:xfrm>
            <a:off x="1390419" y="2293023"/>
            <a:ext cx="2948214" cy="4373987"/>
          </a:xfrm>
          <a:prstGeom prst="rect">
            <a:avLst/>
          </a:prstGeom>
        </p:spPr>
      </p:pic>
      <p:pic>
        <p:nvPicPr>
          <p:cNvPr id="6" name="Picture 6" descr="A close up of text on a white background&#10;&#10;Description generated with high confidence">
            <a:extLst>
              <a:ext uri="{FF2B5EF4-FFF2-40B4-BE49-F238E27FC236}">
                <a16:creationId xmlns:a16="http://schemas.microsoft.com/office/drawing/2014/main" id="{85F9C9A7-B486-4FDE-90AF-31A6427C1BF4}"/>
              </a:ext>
            </a:extLst>
          </p:cNvPr>
          <p:cNvPicPr>
            <a:picLocks noChangeAspect="1"/>
          </p:cNvPicPr>
          <p:nvPr/>
        </p:nvPicPr>
        <p:blipFill>
          <a:blip r:embed="rId3"/>
          <a:stretch>
            <a:fillRect/>
          </a:stretch>
        </p:blipFill>
        <p:spPr>
          <a:xfrm>
            <a:off x="4414871" y="3118374"/>
            <a:ext cx="2917813" cy="3028086"/>
          </a:xfrm>
          <a:prstGeom prst="rect">
            <a:avLst/>
          </a:prstGeom>
        </p:spPr>
      </p:pic>
      <p:sp>
        <p:nvSpPr>
          <p:cNvPr id="3" name="Content Placeholder 2">
            <a:extLst>
              <a:ext uri="{FF2B5EF4-FFF2-40B4-BE49-F238E27FC236}">
                <a16:creationId xmlns:a16="http://schemas.microsoft.com/office/drawing/2014/main" id="{96B7DED0-84D9-4CCD-B7A6-2CF3F006D2DE}"/>
              </a:ext>
            </a:extLst>
          </p:cNvPr>
          <p:cNvSpPr>
            <a:spLocks noGrp="1"/>
          </p:cNvSpPr>
          <p:nvPr>
            <p:ph idx="1"/>
          </p:nvPr>
        </p:nvSpPr>
        <p:spPr>
          <a:xfrm>
            <a:off x="7402664" y="2668527"/>
            <a:ext cx="3364434" cy="3222630"/>
          </a:xfrm>
        </p:spPr>
        <p:txBody>
          <a:bodyPr vert="horz" lIns="91440" tIns="45720" rIns="91440" bIns="45720" rtlCol="0" anchor="ctr">
            <a:normAutofit/>
          </a:bodyPr>
          <a:lstStyle/>
          <a:p>
            <a:pPr marL="0" indent="0">
              <a:buNone/>
            </a:pPr>
            <a:r>
              <a:rPr lang="en-US" sz="2000">
                <a:cs typeface="Calibri" panose="020F0502020204030204"/>
              </a:rPr>
              <a:t>Rationing was introduced because the men who usually worked on farms and in factories were away fighting in the war.</a:t>
            </a:r>
          </a:p>
          <a:p>
            <a:pPr marL="0" indent="0">
              <a:buNone/>
            </a:pPr>
            <a:r>
              <a:rPr lang="en-US" sz="2000">
                <a:cs typeface="Calibri" panose="020F0502020204030204"/>
              </a:rPr>
              <a:t>The food and fuel was needed for the military and the war effort.</a:t>
            </a:r>
          </a:p>
          <a:p>
            <a:pPr marL="0" indent="0">
              <a:buNone/>
            </a:pPr>
            <a:r>
              <a:rPr lang="en-US" sz="2000">
                <a:cs typeface="Calibri" panose="020F0502020204030204"/>
              </a:rPr>
              <a:t>Rationing meant a fair distribution of products.</a:t>
            </a:r>
          </a:p>
        </p:txBody>
      </p:sp>
    </p:spTree>
    <p:extLst>
      <p:ext uri="{BB962C8B-B14F-4D97-AF65-F5344CB8AC3E}">
        <p14:creationId xmlns:p14="http://schemas.microsoft.com/office/powerpoint/2010/main" val="2354944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2">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F7B4A2D-BA15-4227-A77F-0938E5376242}"/>
              </a:ext>
            </a:extLst>
          </p:cNvPr>
          <p:cNvSpPr>
            <a:spLocks noGrp="1"/>
          </p:cNvSpPr>
          <p:nvPr>
            <p:ph type="title"/>
          </p:nvPr>
        </p:nvSpPr>
        <p:spPr>
          <a:xfrm>
            <a:off x="1047280" y="759805"/>
            <a:ext cx="10306520" cy="1325563"/>
          </a:xfrm>
        </p:spPr>
        <p:txBody>
          <a:bodyPr>
            <a:normAutofit/>
          </a:bodyPr>
          <a:lstStyle/>
          <a:p>
            <a:r>
              <a:rPr lang="en-US" sz="4000">
                <a:solidFill>
                  <a:srgbClr val="FFFFFF"/>
                </a:solidFill>
                <a:cs typeface="Calibri Light"/>
              </a:rPr>
              <a:t>Anne Frank</a:t>
            </a:r>
            <a:endParaRPr lang="en-US" sz="4000">
              <a:solidFill>
                <a:srgbClr val="FFFFFF"/>
              </a:solidFill>
            </a:endParaRPr>
          </a:p>
        </p:txBody>
      </p:sp>
      <p:pic>
        <p:nvPicPr>
          <p:cNvPr id="6" name="Picture 6" descr="A person posing for a photo&#10;&#10;Description generated with very high confidence">
            <a:extLst>
              <a:ext uri="{FF2B5EF4-FFF2-40B4-BE49-F238E27FC236}">
                <a16:creationId xmlns:a16="http://schemas.microsoft.com/office/drawing/2014/main" id="{2E93AD7C-2E18-4527-B98B-415DACEDEFFE}"/>
              </a:ext>
            </a:extLst>
          </p:cNvPr>
          <p:cNvPicPr>
            <a:picLocks noChangeAspect="1"/>
          </p:cNvPicPr>
          <p:nvPr/>
        </p:nvPicPr>
        <p:blipFill rotWithShape="1">
          <a:blip r:embed="rId2"/>
          <a:srcRect t="14987" r="-1" b="37435"/>
          <a:stretch/>
        </p:blipFill>
        <p:spPr>
          <a:xfrm>
            <a:off x="1424902" y="2492376"/>
            <a:ext cx="3209779" cy="3563372"/>
          </a:xfrm>
          <a:prstGeom prst="rect">
            <a:avLst/>
          </a:prstGeom>
        </p:spPr>
      </p:pic>
      <p:sp>
        <p:nvSpPr>
          <p:cNvPr id="3" name="Content Placeholder 2">
            <a:extLst>
              <a:ext uri="{FF2B5EF4-FFF2-40B4-BE49-F238E27FC236}">
                <a16:creationId xmlns:a16="http://schemas.microsoft.com/office/drawing/2014/main" id="{220B3BD1-0E12-4C62-B78A-CF176C6A723C}"/>
              </a:ext>
            </a:extLst>
          </p:cNvPr>
          <p:cNvSpPr>
            <a:spLocks noGrp="1"/>
          </p:cNvSpPr>
          <p:nvPr>
            <p:ph idx="1"/>
          </p:nvPr>
        </p:nvSpPr>
        <p:spPr>
          <a:xfrm>
            <a:off x="5295569" y="2494450"/>
            <a:ext cx="5471529" cy="3563159"/>
          </a:xfrm>
        </p:spPr>
        <p:txBody>
          <a:bodyPr vert="horz" lIns="91440" tIns="45720" rIns="91440" bIns="45720" rtlCol="0" anchor="t">
            <a:normAutofit/>
          </a:bodyPr>
          <a:lstStyle/>
          <a:p>
            <a:pPr marL="0" indent="0">
              <a:buNone/>
            </a:pPr>
            <a:r>
              <a:rPr lang="en-US" sz="2400" dirty="0">
                <a:cs typeface="Calibri" panose="020F0502020204030204"/>
              </a:rPr>
              <a:t>Anne Frank was a Dutch Jew. At the age of 13, Anne went into hiding with her family to escape from the Nazis. Hitler hated Jews and wanted to exterminate them. For 2 years she hid in an annex.</a:t>
            </a:r>
          </a:p>
        </p:txBody>
      </p:sp>
    </p:spTree>
    <p:extLst>
      <p:ext uri="{BB962C8B-B14F-4D97-AF65-F5344CB8AC3E}">
        <p14:creationId xmlns:p14="http://schemas.microsoft.com/office/powerpoint/2010/main" val="1713877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3B92-4165-4BFD-AFC4-1C048BE05D0E}"/>
              </a:ext>
            </a:extLst>
          </p:cNvPr>
          <p:cNvSpPr>
            <a:spLocks noGrp="1"/>
          </p:cNvSpPr>
          <p:nvPr>
            <p:ph type="title"/>
          </p:nvPr>
        </p:nvSpPr>
        <p:spPr>
          <a:xfrm>
            <a:off x="838200" y="365125"/>
            <a:ext cx="4981734" cy="1212315"/>
          </a:xfrm>
        </p:spPr>
        <p:txBody>
          <a:bodyPr anchor="b">
            <a:normAutofit/>
          </a:bodyPr>
          <a:lstStyle/>
          <a:p>
            <a:r>
              <a:rPr lang="en-US" sz="4000">
                <a:cs typeface="Calibri Light"/>
              </a:rPr>
              <a:t>Anne Frank's Diary</a:t>
            </a:r>
            <a:endParaRPr lang="en-US" sz="4000"/>
          </a:p>
        </p:txBody>
      </p:sp>
      <p:cxnSp>
        <p:nvCxnSpPr>
          <p:cNvPr id="11" name="Straight Connector 10">
            <a:extLst>
              <a:ext uri="{FF2B5EF4-FFF2-40B4-BE49-F238E27FC236}">
                <a16:creationId xmlns:a16="http://schemas.microsoft.com/office/drawing/2014/main" id="{B2D13A27-BA7B-4AC1-BAF1-72B149620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08782" y="1701532"/>
            <a:ext cx="457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A136A2-4CDE-4509-B036-81973EAF0B0F}"/>
              </a:ext>
            </a:extLst>
          </p:cNvPr>
          <p:cNvSpPr>
            <a:spLocks noGrp="1"/>
          </p:cNvSpPr>
          <p:nvPr>
            <p:ph idx="1"/>
          </p:nvPr>
        </p:nvSpPr>
        <p:spPr>
          <a:xfrm>
            <a:off x="838200" y="1863969"/>
            <a:ext cx="4981734" cy="4312994"/>
          </a:xfrm>
        </p:spPr>
        <p:txBody>
          <a:bodyPr vert="horz" lIns="91440" tIns="45720" rIns="91440" bIns="45720" rtlCol="0">
            <a:normAutofit/>
          </a:bodyPr>
          <a:lstStyle/>
          <a:p>
            <a:pPr marL="0" indent="0">
              <a:buNone/>
            </a:pPr>
            <a:r>
              <a:rPr lang="en-US" sz="2000">
                <a:cs typeface="Calibri" panose="020F0502020204030204"/>
              </a:rPr>
              <a:t>For 2 years Anne couldn’t go outside or run or shout or laugh too loudly. Instead, she poured out thoughts and feelings into her diary, which is now famous all over the world. The story of her life begins when she was still a carefree girl. Anne and her sister died in Auschwitz in 1945.</a:t>
            </a:r>
          </a:p>
        </p:txBody>
      </p:sp>
      <p:sp>
        <p:nvSpPr>
          <p:cNvPr id="13" name="Rectangle 12">
            <a:extLst>
              <a:ext uri="{FF2B5EF4-FFF2-40B4-BE49-F238E27FC236}">
                <a16:creationId xmlns:a16="http://schemas.microsoft.com/office/drawing/2014/main" id="{11313EAB-AFBD-44FC-B96C-9C9A7416E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279C60-B3AB-4994-BBA4-00CB99B2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0677" y="485775"/>
            <a:ext cx="2203222" cy="28627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erson standing in a kitchen&#10;&#10;Description generated with high confidence">
            <a:extLst>
              <a:ext uri="{FF2B5EF4-FFF2-40B4-BE49-F238E27FC236}">
                <a16:creationId xmlns:a16="http://schemas.microsoft.com/office/drawing/2014/main" id="{78569246-A2C2-439B-8CBC-202F43FF12C8}"/>
              </a:ext>
            </a:extLst>
          </p:cNvPr>
          <p:cNvPicPr>
            <a:picLocks noChangeAspect="1"/>
          </p:cNvPicPr>
          <p:nvPr/>
        </p:nvPicPr>
        <p:blipFill>
          <a:blip r:embed="rId2"/>
          <a:stretch>
            <a:fillRect/>
          </a:stretch>
        </p:blipFill>
        <p:spPr>
          <a:xfrm>
            <a:off x="6769181" y="643899"/>
            <a:ext cx="1776587" cy="2542032"/>
          </a:xfrm>
          <a:prstGeom prst="rect">
            <a:avLst/>
          </a:prstGeom>
        </p:spPr>
      </p:pic>
      <p:sp>
        <p:nvSpPr>
          <p:cNvPr id="17" name="Rectangle 16">
            <a:extLst>
              <a:ext uri="{FF2B5EF4-FFF2-40B4-BE49-F238E27FC236}">
                <a16:creationId xmlns:a16="http://schemas.microsoft.com/office/drawing/2014/main" id="{480C5C28-3276-4497-8BC1-366BAD074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46169" y="481265"/>
            <a:ext cx="2212848" cy="1880508"/>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79976EB-B5B0-40FD-ABF3-AD6041BA5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3561" y="2514599"/>
            <a:ext cx="2783884" cy="38519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erson sitting at a table in front of a piano&#10;&#10;Description generated with very high confidence">
            <a:extLst>
              <a:ext uri="{FF2B5EF4-FFF2-40B4-BE49-F238E27FC236}">
                <a16:creationId xmlns:a16="http://schemas.microsoft.com/office/drawing/2014/main" id="{97F31234-5236-4479-B91C-6226CFB71139}"/>
              </a:ext>
            </a:extLst>
          </p:cNvPr>
          <p:cNvPicPr>
            <a:picLocks noChangeAspect="1"/>
          </p:cNvPicPr>
          <p:nvPr/>
        </p:nvPicPr>
        <p:blipFill>
          <a:blip r:embed="rId3"/>
          <a:stretch>
            <a:fillRect/>
          </a:stretch>
        </p:blipFill>
        <p:spPr>
          <a:xfrm>
            <a:off x="9165316" y="2655277"/>
            <a:ext cx="2340374" cy="3549140"/>
          </a:xfrm>
          <a:prstGeom prst="rect">
            <a:avLst/>
          </a:prstGeom>
        </p:spPr>
      </p:pic>
      <p:sp>
        <p:nvSpPr>
          <p:cNvPr id="21" name="Rectangle 20">
            <a:extLst>
              <a:ext uri="{FF2B5EF4-FFF2-40B4-BE49-F238E27FC236}">
                <a16:creationId xmlns:a16="http://schemas.microsoft.com/office/drawing/2014/main" id="{5256CDE3-F9C5-4283-AD5F-6148D5AD8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1051" y="3509435"/>
            <a:ext cx="2212848" cy="2857076"/>
          </a:xfrm>
          <a:prstGeom prst="rect">
            <a:avLst/>
          </a:pr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7170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E31CFC0-D4C1-49BD-B677-7DF0F5F97824}"/>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cs typeface="Calibri Light"/>
              </a:rPr>
              <a:t>My Granny and Grandad's Wartime Memories by Molly</a:t>
            </a:r>
            <a:endParaRPr lang="en-US" sz="4000">
              <a:solidFill>
                <a:srgbClr val="FFFFFF"/>
              </a:solidFill>
            </a:endParaRPr>
          </a:p>
        </p:txBody>
      </p:sp>
      <p:graphicFrame>
        <p:nvGraphicFramePr>
          <p:cNvPr id="5" name="Content Placeholder 2">
            <a:extLst>
              <a:ext uri="{FF2B5EF4-FFF2-40B4-BE49-F238E27FC236}">
                <a16:creationId xmlns:a16="http://schemas.microsoft.com/office/drawing/2014/main" id="{4E28E1E6-1D53-4695-96B0-42371770D7D3}"/>
              </a:ext>
            </a:extLst>
          </p:cNvPr>
          <p:cNvGraphicFramePr>
            <a:graphicFrameLocks noGrp="1"/>
          </p:cNvGraphicFramePr>
          <p:nvPr>
            <p:ph idx="1"/>
            <p:extLst>
              <p:ext uri="{D42A27DB-BD31-4B8C-83A1-F6EECF244321}">
                <p14:modId xmlns:p14="http://schemas.microsoft.com/office/powerpoint/2010/main" val="3608735165"/>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4950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0E473CB4-F22A-4FFA-AD74-848AFF2C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FFFD28B7-CC22-4615-B487-71F011040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712E4DE6-A2E5-4786-B1B9-795E13D12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176DEB1C-09CA-478A-AEEF-963E89897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8">
            <a:extLst>
              <a:ext uri="{FF2B5EF4-FFF2-40B4-BE49-F238E27FC236}">
                <a16:creationId xmlns:a16="http://schemas.microsoft.com/office/drawing/2014/main" id="{28861D55-9A89-4552-8E10-2201E1991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8" y="644382"/>
            <a:ext cx="10734055"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64514A3-BE6F-44B9-B095-294C896A73BD}"/>
              </a:ext>
            </a:extLst>
          </p:cNvPr>
          <p:cNvSpPr>
            <a:spLocks noGrp="1"/>
          </p:cNvSpPr>
          <p:nvPr>
            <p:ph type="title"/>
          </p:nvPr>
        </p:nvSpPr>
        <p:spPr>
          <a:xfrm>
            <a:off x="1570455" y="3587485"/>
            <a:ext cx="9561370" cy="1344286"/>
          </a:xfrm>
        </p:spPr>
        <p:txBody>
          <a:bodyPr vert="horz" lIns="91440" tIns="45720" rIns="91440" bIns="45720" rtlCol="0" anchor="b">
            <a:normAutofit/>
          </a:bodyPr>
          <a:lstStyle/>
          <a:p>
            <a:r>
              <a:rPr lang="en-US" sz="5400">
                <a:solidFill>
                  <a:srgbClr val="FFFFFF"/>
                </a:solidFill>
              </a:rPr>
              <a:t>The end of the war</a:t>
            </a:r>
          </a:p>
        </p:txBody>
      </p:sp>
      <p:sp>
        <p:nvSpPr>
          <p:cNvPr id="3" name="Content Placeholder 2">
            <a:extLst>
              <a:ext uri="{FF2B5EF4-FFF2-40B4-BE49-F238E27FC236}">
                <a16:creationId xmlns:a16="http://schemas.microsoft.com/office/drawing/2014/main" id="{10AC89BC-FFF2-4598-A88F-CB36586A32C1}"/>
              </a:ext>
            </a:extLst>
          </p:cNvPr>
          <p:cNvSpPr>
            <a:spLocks noGrp="1"/>
          </p:cNvSpPr>
          <p:nvPr>
            <p:ph idx="1"/>
          </p:nvPr>
        </p:nvSpPr>
        <p:spPr>
          <a:xfrm>
            <a:off x="1570455" y="5087219"/>
            <a:ext cx="9354720" cy="511101"/>
          </a:xfrm>
        </p:spPr>
        <p:txBody>
          <a:bodyPr vert="horz" lIns="91440" tIns="45720" rIns="91440" bIns="45720" rtlCol="0" anchor="t">
            <a:normAutofit/>
          </a:bodyPr>
          <a:lstStyle/>
          <a:p>
            <a:pPr marL="0" indent="0">
              <a:buNone/>
            </a:pPr>
            <a:r>
              <a:rPr lang="en-US" sz="2000" dirty="0">
                <a:solidFill>
                  <a:srgbClr val="FFFFFF"/>
                </a:solidFill>
              </a:rPr>
              <a:t>The Axis powers surrendered and Adolf Hitler committed suicide.</a:t>
            </a:r>
          </a:p>
        </p:txBody>
      </p:sp>
      <p:pic>
        <p:nvPicPr>
          <p:cNvPr id="4" name="Picture 4" descr="A close up of a sign&#10;&#10;Description generated with very high confidence">
            <a:extLst>
              <a:ext uri="{FF2B5EF4-FFF2-40B4-BE49-F238E27FC236}">
                <a16:creationId xmlns:a16="http://schemas.microsoft.com/office/drawing/2014/main" id="{6020CB1F-4486-40B2-9CD5-676B879B6F43}"/>
              </a:ext>
            </a:extLst>
          </p:cNvPr>
          <p:cNvPicPr>
            <a:picLocks noChangeAspect="1"/>
          </p:cNvPicPr>
          <p:nvPr/>
        </p:nvPicPr>
        <p:blipFill>
          <a:blip r:embed="rId2"/>
          <a:stretch>
            <a:fillRect/>
          </a:stretch>
        </p:blipFill>
        <p:spPr>
          <a:xfrm>
            <a:off x="1200109" y="1260924"/>
            <a:ext cx="2922997" cy="2823341"/>
          </a:xfrm>
          <a:prstGeom prst="rect">
            <a:avLst/>
          </a:prstGeom>
        </p:spPr>
      </p:pic>
      <p:pic>
        <p:nvPicPr>
          <p:cNvPr id="8" name="Picture 8" descr="A close up of a newspaper&#10;&#10;Description generated with very high confidence">
            <a:extLst>
              <a:ext uri="{FF2B5EF4-FFF2-40B4-BE49-F238E27FC236}">
                <a16:creationId xmlns:a16="http://schemas.microsoft.com/office/drawing/2014/main" id="{971335FD-0FA5-40F0-813E-EA08E04FB4CB}"/>
              </a:ext>
            </a:extLst>
          </p:cNvPr>
          <p:cNvPicPr>
            <a:picLocks noChangeAspect="1"/>
          </p:cNvPicPr>
          <p:nvPr/>
        </p:nvPicPr>
        <p:blipFill>
          <a:blip r:embed="rId3"/>
          <a:stretch>
            <a:fillRect/>
          </a:stretch>
        </p:blipFill>
        <p:spPr>
          <a:xfrm>
            <a:off x="8062748" y="1261696"/>
            <a:ext cx="2919253" cy="2821794"/>
          </a:xfrm>
          <a:prstGeom prst="rect">
            <a:avLst/>
          </a:prstGeom>
        </p:spPr>
      </p:pic>
      <p:pic>
        <p:nvPicPr>
          <p:cNvPr id="6" name="Picture 6" descr="A group of people posing for a photo&#10;&#10;Description generated with very high confidence">
            <a:extLst>
              <a:ext uri="{FF2B5EF4-FFF2-40B4-BE49-F238E27FC236}">
                <a16:creationId xmlns:a16="http://schemas.microsoft.com/office/drawing/2014/main" id="{F86C310D-86B8-4D23-B6A9-DBB3A2A6E279}"/>
              </a:ext>
            </a:extLst>
          </p:cNvPr>
          <p:cNvPicPr>
            <a:picLocks noChangeAspect="1"/>
          </p:cNvPicPr>
          <p:nvPr/>
        </p:nvPicPr>
        <p:blipFill>
          <a:blip r:embed="rId4"/>
          <a:stretch>
            <a:fillRect/>
          </a:stretch>
        </p:blipFill>
        <p:spPr>
          <a:xfrm>
            <a:off x="4322914" y="1496038"/>
            <a:ext cx="3528852" cy="2228420"/>
          </a:xfrm>
          <a:prstGeom prst="rect">
            <a:avLst/>
          </a:prstGeom>
        </p:spPr>
      </p:pic>
    </p:spTree>
    <p:extLst>
      <p:ext uri="{BB962C8B-B14F-4D97-AF65-F5344CB8AC3E}">
        <p14:creationId xmlns:p14="http://schemas.microsoft.com/office/powerpoint/2010/main" val="2636333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4"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F1F2ADE-DF4F-4C9A-BD7C-E5B684ABF91A}"/>
              </a:ext>
            </a:extLst>
          </p:cNvPr>
          <p:cNvSpPr>
            <a:spLocks noGrp="1"/>
          </p:cNvSpPr>
          <p:nvPr>
            <p:ph type="title"/>
          </p:nvPr>
        </p:nvSpPr>
        <p:spPr>
          <a:xfrm>
            <a:off x="1047280" y="759805"/>
            <a:ext cx="10306520" cy="1325563"/>
          </a:xfrm>
        </p:spPr>
        <p:txBody>
          <a:bodyPr>
            <a:normAutofit/>
          </a:bodyPr>
          <a:lstStyle/>
          <a:p>
            <a:r>
              <a:rPr lang="en-US" sz="4000">
                <a:solidFill>
                  <a:srgbClr val="FFFFFF"/>
                </a:solidFill>
                <a:cs typeface="Calibri Light"/>
              </a:rPr>
              <a:t>  </a:t>
            </a:r>
            <a:r>
              <a:rPr lang="en-US" sz="4000">
                <a:solidFill>
                  <a:srgbClr val="FFFFFF"/>
                </a:solidFill>
                <a:latin typeface="Berlin Sans FB"/>
                <a:cs typeface="Calibri Light"/>
              </a:rPr>
              <a:t>Why did it begin?</a:t>
            </a:r>
            <a:endParaRPr lang="en-US" sz="4000">
              <a:solidFill>
                <a:srgbClr val="FFFFFF"/>
              </a:solidFill>
              <a:cs typeface="Calibri Light"/>
            </a:endParaRPr>
          </a:p>
        </p:txBody>
      </p:sp>
      <p:pic>
        <p:nvPicPr>
          <p:cNvPr id="4" name="Picture 4" descr="A group of people walking down a dirt road&#10;&#10;Description generated with very high confidence">
            <a:extLst>
              <a:ext uri="{FF2B5EF4-FFF2-40B4-BE49-F238E27FC236}">
                <a16:creationId xmlns:a16="http://schemas.microsoft.com/office/drawing/2014/main" id="{05EE6C8D-F132-4CEC-B259-16CDF5419E3E}"/>
              </a:ext>
            </a:extLst>
          </p:cNvPr>
          <p:cNvPicPr>
            <a:picLocks noChangeAspect="1"/>
          </p:cNvPicPr>
          <p:nvPr/>
        </p:nvPicPr>
        <p:blipFill rotWithShape="1">
          <a:blip r:embed="rId2"/>
          <a:srcRect l="28521" r="15179" b="-3"/>
          <a:stretch/>
        </p:blipFill>
        <p:spPr>
          <a:xfrm>
            <a:off x="1854393" y="2492376"/>
            <a:ext cx="3209779" cy="3563372"/>
          </a:xfrm>
          <a:prstGeom prst="rect">
            <a:avLst/>
          </a:prstGeom>
        </p:spPr>
      </p:pic>
      <p:sp>
        <p:nvSpPr>
          <p:cNvPr id="3" name="Content Placeholder 2">
            <a:extLst>
              <a:ext uri="{FF2B5EF4-FFF2-40B4-BE49-F238E27FC236}">
                <a16:creationId xmlns:a16="http://schemas.microsoft.com/office/drawing/2014/main" id="{012FCB60-9054-40F8-AA2D-F5426CB4B4C0}"/>
              </a:ext>
            </a:extLst>
          </p:cNvPr>
          <p:cNvSpPr>
            <a:spLocks noGrp="1"/>
          </p:cNvSpPr>
          <p:nvPr>
            <p:ph idx="1"/>
          </p:nvPr>
        </p:nvSpPr>
        <p:spPr>
          <a:xfrm>
            <a:off x="5295569" y="2494450"/>
            <a:ext cx="5471529" cy="3563159"/>
          </a:xfrm>
        </p:spPr>
        <p:txBody>
          <a:bodyPr vert="horz" lIns="91440" tIns="45720" rIns="91440" bIns="45720" rtlCol="0" anchor="t">
            <a:normAutofit/>
          </a:bodyPr>
          <a:lstStyle/>
          <a:p>
            <a:r>
              <a:rPr lang="en-US" sz="2400" dirty="0">
                <a:latin typeface="Berlin Sans FB"/>
                <a:cs typeface="Calibri"/>
              </a:rPr>
              <a:t>German anger over the Treaty of Versailles following WW1</a:t>
            </a:r>
          </a:p>
          <a:p>
            <a:r>
              <a:rPr lang="en-US" sz="2400" dirty="0">
                <a:latin typeface="Berlin Sans FB"/>
                <a:cs typeface="Calibri"/>
              </a:rPr>
              <a:t>The worldwide economic depression</a:t>
            </a:r>
          </a:p>
          <a:p>
            <a:r>
              <a:rPr lang="en-US" sz="2400" dirty="0">
                <a:latin typeface="Berlin Sans FB"/>
                <a:cs typeface="Calibri"/>
              </a:rPr>
              <a:t>Failure of appeasement</a:t>
            </a:r>
          </a:p>
          <a:p>
            <a:r>
              <a:rPr lang="en-US" sz="2400" dirty="0">
                <a:latin typeface="Berlin Sans FB"/>
                <a:cs typeface="Calibri"/>
              </a:rPr>
              <a:t>The rise of militarism in Germany and Japan</a:t>
            </a:r>
          </a:p>
          <a:p>
            <a:r>
              <a:rPr lang="en-US" sz="2400" dirty="0">
                <a:latin typeface="Berlin Sans FB"/>
                <a:cs typeface="Calibri"/>
              </a:rPr>
              <a:t>Failure of the League of Nations</a:t>
            </a:r>
          </a:p>
          <a:p>
            <a:pPr marL="0" indent="0">
              <a:buNone/>
            </a:pPr>
            <a:endParaRPr lang="en-US" sz="2400">
              <a:latin typeface="Berlin Sans FB"/>
              <a:cs typeface="Calibri"/>
            </a:endParaRPr>
          </a:p>
        </p:txBody>
      </p:sp>
    </p:spTree>
    <p:extLst>
      <p:ext uri="{BB962C8B-B14F-4D97-AF65-F5344CB8AC3E}">
        <p14:creationId xmlns:p14="http://schemas.microsoft.com/office/powerpoint/2010/main" val="3177668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7A907756-4CF2-4AFD-9098-1915D06F2D4B}"/>
              </a:ext>
            </a:extLst>
          </p:cNvPr>
          <p:cNvSpPr>
            <a:spLocks noGrp="1"/>
          </p:cNvSpPr>
          <p:nvPr>
            <p:ph type="title"/>
          </p:nvPr>
        </p:nvSpPr>
        <p:spPr>
          <a:xfrm>
            <a:off x="1047280" y="759805"/>
            <a:ext cx="10306520" cy="1325563"/>
          </a:xfrm>
        </p:spPr>
        <p:txBody>
          <a:bodyPr>
            <a:normAutofit/>
          </a:bodyPr>
          <a:lstStyle/>
          <a:p>
            <a:r>
              <a:rPr lang="en-US" sz="4000">
                <a:solidFill>
                  <a:srgbClr val="FFFFFF"/>
                </a:solidFill>
                <a:cs typeface="Calibri Light"/>
              </a:rPr>
              <a:t>Who were the countries involved?</a:t>
            </a:r>
            <a:endParaRPr lang="en-US" sz="4000">
              <a:solidFill>
                <a:srgbClr val="FFFFFF"/>
              </a:solidFill>
            </a:endParaRPr>
          </a:p>
        </p:txBody>
      </p:sp>
      <p:sp>
        <p:nvSpPr>
          <p:cNvPr id="3" name="Content Placeholder 2">
            <a:extLst>
              <a:ext uri="{FF2B5EF4-FFF2-40B4-BE49-F238E27FC236}">
                <a16:creationId xmlns:a16="http://schemas.microsoft.com/office/drawing/2014/main" id="{A2D77FB6-BD41-48A1-8435-E09F3EA532F1}"/>
              </a:ext>
            </a:extLst>
          </p:cNvPr>
          <p:cNvSpPr>
            <a:spLocks noGrp="1"/>
          </p:cNvSpPr>
          <p:nvPr>
            <p:ph idx="1"/>
          </p:nvPr>
        </p:nvSpPr>
        <p:spPr>
          <a:xfrm>
            <a:off x="1424904" y="2494450"/>
            <a:ext cx="4053545" cy="3563159"/>
          </a:xfrm>
        </p:spPr>
        <p:txBody>
          <a:bodyPr vert="horz" lIns="91440" tIns="45720" rIns="91440" bIns="45720" rtlCol="0">
            <a:normAutofit/>
          </a:bodyPr>
          <a:lstStyle/>
          <a:p>
            <a:pPr marL="0" indent="0">
              <a:buNone/>
            </a:pPr>
            <a:endParaRPr lang="en-US" sz="2400">
              <a:cs typeface="Calibri"/>
            </a:endParaRPr>
          </a:p>
          <a:p>
            <a:pPr marL="0" indent="0">
              <a:buNone/>
            </a:pPr>
            <a:endParaRPr lang="en-US" sz="2400">
              <a:cs typeface="Calibri"/>
            </a:endParaRPr>
          </a:p>
          <a:p>
            <a:pPr marL="0" indent="0">
              <a:buNone/>
            </a:pPr>
            <a:endParaRPr lang="en-US" sz="2400">
              <a:cs typeface="Calibri"/>
            </a:endParaRPr>
          </a:p>
        </p:txBody>
      </p:sp>
      <p:pic>
        <p:nvPicPr>
          <p:cNvPr id="4" name="Picture 4" descr="A screenshot of a cell phone&#10;&#10;Description generated with very high confidence">
            <a:extLst>
              <a:ext uri="{FF2B5EF4-FFF2-40B4-BE49-F238E27FC236}">
                <a16:creationId xmlns:a16="http://schemas.microsoft.com/office/drawing/2014/main" id="{749C8DE7-73C8-4E1F-BD40-E8D912D5EB65}"/>
              </a:ext>
            </a:extLst>
          </p:cNvPr>
          <p:cNvPicPr>
            <a:picLocks noChangeAspect="1"/>
          </p:cNvPicPr>
          <p:nvPr/>
        </p:nvPicPr>
        <p:blipFill rotWithShape="1">
          <a:blip r:embed="rId2"/>
          <a:srcRect t="1067"/>
          <a:stretch/>
        </p:blipFill>
        <p:spPr>
          <a:xfrm>
            <a:off x="2510565" y="2367685"/>
            <a:ext cx="7171530" cy="4172972"/>
          </a:xfrm>
          <a:prstGeom prst="rect">
            <a:avLst/>
          </a:prstGeom>
        </p:spPr>
      </p:pic>
    </p:spTree>
    <p:extLst>
      <p:ext uri="{BB962C8B-B14F-4D97-AF65-F5344CB8AC3E}">
        <p14:creationId xmlns:p14="http://schemas.microsoft.com/office/powerpoint/2010/main" val="633891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Rectangle 72">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04759DE-FCA9-43C5-AB5F-6D6578BF0829}"/>
              </a:ext>
            </a:extLst>
          </p:cNvPr>
          <p:cNvSpPr>
            <a:spLocks noGrp="1"/>
          </p:cNvSpPr>
          <p:nvPr>
            <p:ph type="title"/>
          </p:nvPr>
        </p:nvSpPr>
        <p:spPr>
          <a:xfrm>
            <a:off x="964760" y="804328"/>
            <a:ext cx="6091312" cy="1205821"/>
          </a:xfrm>
        </p:spPr>
        <p:txBody>
          <a:bodyPr vert="horz" lIns="91440" tIns="45720" rIns="91440" bIns="45720" rtlCol="0">
            <a:normAutofit/>
          </a:bodyPr>
          <a:lstStyle/>
          <a:p>
            <a:r>
              <a:rPr lang="en-US" sz="4000" kern="1200">
                <a:solidFill>
                  <a:srgbClr val="FEFFFF"/>
                </a:solidFill>
                <a:latin typeface="+mj-lt"/>
                <a:ea typeface="+mj-ea"/>
                <a:cs typeface="+mj-cs"/>
              </a:rPr>
              <a:t>The leaders:</a:t>
            </a:r>
            <a:br>
              <a:rPr lang="en-US" sz="4000" kern="1200">
                <a:solidFill>
                  <a:srgbClr val="FEFFFF"/>
                </a:solidFill>
                <a:latin typeface="+mj-lt"/>
                <a:ea typeface="+mj-ea"/>
                <a:cs typeface="+mj-cs"/>
              </a:rPr>
            </a:br>
            <a:r>
              <a:rPr lang="en-US" sz="4000" kern="1200">
                <a:solidFill>
                  <a:srgbClr val="FEFFFF"/>
                </a:solidFill>
                <a:latin typeface="+mj-lt"/>
                <a:ea typeface="+mj-ea"/>
                <a:cs typeface="+mj-cs"/>
              </a:rPr>
              <a:t> </a:t>
            </a:r>
          </a:p>
        </p:txBody>
      </p:sp>
      <p:sp>
        <p:nvSpPr>
          <p:cNvPr id="51" name="Content Placeholder 44">
            <a:extLst>
              <a:ext uri="{FF2B5EF4-FFF2-40B4-BE49-F238E27FC236}">
                <a16:creationId xmlns:a16="http://schemas.microsoft.com/office/drawing/2014/main" id="{A17D074D-7649-4BF8-875F-DBC30F36BAC9}"/>
              </a:ext>
            </a:extLst>
          </p:cNvPr>
          <p:cNvSpPr>
            <a:spLocks noGrp="1"/>
          </p:cNvSpPr>
          <p:nvPr>
            <p:ph idx="1"/>
          </p:nvPr>
        </p:nvSpPr>
        <p:spPr>
          <a:xfrm>
            <a:off x="1282189" y="2494450"/>
            <a:ext cx="5773883" cy="3563159"/>
          </a:xfrm>
        </p:spPr>
        <p:txBody>
          <a:bodyPr vert="horz" lIns="91440" tIns="45720" rIns="91440" bIns="45720" rtlCol="0" anchor="t">
            <a:normAutofit/>
          </a:bodyPr>
          <a:lstStyle/>
          <a:p>
            <a:pPr marL="0" indent="0">
              <a:buNone/>
            </a:pPr>
            <a:r>
              <a:rPr lang="en-US" sz="3200" dirty="0">
                <a:cs typeface="Calibri" panose="020F0502020204030204"/>
              </a:rPr>
              <a:t>Stalin, Roosevelt, Churchill</a:t>
            </a:r>
          </a:p>
          <a:p>
            <a:pPr marL="0" indent="0">
              <a:buNone/>
            </a:pPr>
            <a:endParaRPr lang="en-US" sz="3200" dirty="0">
              <a:cs typeface="Calibri" panose="020F0502020204030204"/>
            </a:endParaRPr>
          </a:p>
          <a:p>
            <a:pPr marL="0" indent="0">
              <a:buNone/>
            </a:pPr>
            <a:r>
              <a:rPr lang="en-US" sz="3200" dirty="0">
                <a:cs typeface="Calibri" panose="020F0502020204030204"/>
              </a:rPr>
              <a:t>                      V</a:t>
            </a:r>
          </a:p>
          <a:p>
            <a:pPr marL="0" indent="0">
              <a:buNone/>
            </a:pPr>
            <a:endParaRPr lang="en-US" sz="3200" dirty="0">
              <a:cs typeface="Calibri" panose="020F0502020204030204"/>
            </a:endParaRPr>
          </a:p>
          <a:p>
            <a:pPr marL="0" indent="0">
              <a:buNone/>
            </a:pPr>
            <a:r>
              <a:rPr lang="en-US" sz="3200" dirty="0">
                <a:cs typeface="Calibri" panose="020F0502020204030204"/>
              </a:rPr>
              <a:t>Mussolini, Hitler, Hirohito</a:t>
            </a:r>
          </a:p>
        </p:txBody>
      </p:sp>
      <p:pic>
        <p:nvPicPr>
          <p:cNvPr id="6" name="Picture 6" descr="A vintage photo of a group of people in uniform&#10;&#10;Description generated with very high confidence">
            <a:extLst>
              <a:ext uri="{FF2B5EF4-FFF2-40B4-BE49-F238E27FC236}">
                <a16:creationId xmlns:a16="http://schemas.microsoft.com/office/drawing/2014/main" id="{644909C0-0196-46A4-9A6C-9E738D9D6166}"/>
              </a:ext>
            </a:extLst>
          </p:cNvPr>
          <p:cNvPicPr>
            <a:picLocks noChangeAspect="1"/>
          </p:cNvPicPr>
          <p:nvPr/>
        </p:nvPicPr>
        <p:blipFill rotWithShape="1">
          <a:blip r:embed="rId2"/>
          <a:srcRect r="-2" b="12304"/>
          <a:stretch/>
        </p:blipFill>
        <p:spPr>
          <a:xfrm>
            <a:off x="7733760" y="3808325"/>
            <a:ext cx="4257807" cy="2481394"/>
          </a:xfrm>
          <a:prstGeom prst="rect">
            <a:avLst/>
          </a:prstGeom>
        </p:spPr>
      </p:pic>
      <p:pic>
        <p:nvPicPr>
          <p:cNvPr id="4" name="Picture 4" descr="A group of people posing for a photo&#10;&#10;Description generated with very high confidence">
            <a:extLst>
              <a:ext uri="{FF2B5EF4-FFF2-40B4-BE49-F238E27FC236}">
                <a16:creationId xmlns:a16="http://schemas.microsoft.com/office/drawing/2014/main" id="{83B09707-3CC2-465B-AFAE-1D67C9FEC1A4}"/>
              </a:ext>
            </a:extLst>
          </p:cNvPr>
          <p:cNvPicPr>
            <a:picLocks noChangeAspect="1"/>
          </p:cNvPicPr>
          <p:nvPr/>
        </p:nvPicPr>
        <p:blipFill rotWithShape="1">
          <a:blip r:embed="rId3"/>
          <a:srcRect t="27409" b="14582"/>
          <a:stretch/>
        </p:blipFill>
        <p:spPr>
          <a:xfrm>
            <a:off x="7733761" y="643609"/>
            <a:ext cx="4268612" cy="2563097"/>
          </a:xfrm>
          <a:prstGeom prst="rect">
            <a:avLst/>
          </a:prstGeom>
        </p:spPr>
      </p:pic>
    </p:spTree>
    <p:extLst>
      <p:ext uri="{BB962C8B-B14F-4D97-AF65-F5344CB8AC3E}">
        <p14:creationId xmlns:p14="http://schemas.microsoft.com/office/powerpoint/2010/main" val="12647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760E57E-DF28-4976-A054-09FC794DE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8FEBD823-6C35-49C2-826F-A1BAEC12A5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35" name="Freeform 44">
              <a:extLst>
                <a:ext uri="{FF2B5EF4-FFF2-40B4-BE49-F238E27FC236}">
                  <a16:creationId xmlns:a16="http://schemas.microsoft.com/office/drawing/2014/main" id="{0378162A-91D4-487D-A5EB-AF5D22D0FE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45">
              <a:extLst>
                <a:ext uri="{FF2B5EF4-FFF2-40B4-BE49-F238E27FC236}">
                  <a16:creationId xmlns:a16="http://schemas.microsoft.com/office/drawing/2014/main" id="{8801BCBA-9952-4F85-BD15-FADF55E975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46">
              <a:extLst>
                <a:ext uri="{FF2B5EF4-FFF2-40B4-BE49-F238E27FC236}">
                  <a16:creationId xmlns:a16="http://schemas.microsoft.com/office/drawing/2014/main" id="{A05F1DAA-4661-44B5-A790-1F90FFCD19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47">
              <a:extLst>
                <a:ext uri="{FF2B5EF4-FFF2-40B4-BE49-F238E27FC236}">
                  <a16:creationId xmlns:a16="http://schemas.microsoft.com/office/drawing/2014/main" id="{35401A8A-31EC-4332-A071-DDBABA76F9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ectangle 38">
              <a:extLst>
                <a:ext uri="{FF2B5EF4-FFF2-40B4-BE49-F238E27FC236}">
                  <a16:creationId xmlns:a16="http://schemas.microsoft.com/office/drawing/2014/main" id="{C2455C6E-B86A-4EF2-A388-CA540AEB0E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B4360D2-8B5D-429D-A44D-3DCAC847C0A0}"/>
              </a:ext>
            </a:extLst>
          </p:cNvPr>
          <p:cNvSpPr>
            <a:spLocks noGrp="1"/>
          </p:cNvSpPr>
          <p:nvPr>
            <p:ph type="title"/>
          </p:nvPr>
        </p:nvSpPr>
        <p:spPr>
          <a:xfrm>
            <a:off x="1047280" y="759805"/>
            <a:ext cx="10306520" cy="1325563"/>
          </a:xfrm>
        </p:spPr>
        <p:txBody>
          <a:bodyPr>
            <a:normAutofit/>
          </a:bodyPr>
          <a:lstStyle/>
          <a:p>
            <a:r>
              <a:rPr lang="en-US" sz="4000">
                <a:solidFill>
                  <a:srgbClr val="FFFFFF"/>
                </a:solidFill>
                <a:cs typeface="Calibri Light"/>
              </a:rPr>
              <a:t>The Blitz</a:t>
            </a:r>
            <a:endParaRPr lang="en-US" sz="4000">
              <a:solidFill>
                <a:srgbClr val="FFFFFF"/>
              </a:solidFill>
            </a:endParaRPr>
          </a:p>
        </p:txBody>
      </p:sp>
      <p:pic>
        <p:nvPicPr>
          <p:cNvPr id="4" name="Picture 4" descr="A picture containing outdoor, bicycle, man, snow&#10;&#10;Description generated with very high confidence">
            <a:extLst>
              <a:ext uri="{FF2B5EF4-FFF2-40B4-BE49-F238E27FC236}">
                <a16:creationId xmlns:a16="http://schemas.microsoft.com/office/drawing/2014/main" id="{DA9F7876-3498-4899-98B8-24E35F92DB0A}"/>
              </a:ext>
            </a:extLst>
          </p:cNvPr>
          <p:cNvPicPr>
            <a:picLocks noChangeAspect="1"/>
          </p:cNvPicPr>
          <p:nvPr/>
        </p:nvPicPr>
        <p:blipFill rotWithShape="1">
          <a:blip r:embed="rId2"/>
          <a:srcRect l="8539" r="8630" b="-2"/>
          <a:stretch/>
        </p:blipFill>
        <p:spPr>
          <a:xfrm>
            <a:off x="1431066" y="2498206"/>
            <a:ext cx="2991243" cy="3563372"/>
          </a:xfrm>
          <a:prstGeom prst="rect">
            <a:avLst/>
          </a:prstGeom>
        </p:spPr>
      </p:pic>
      <p:pic>
        <p:nvPicPr>
          <p:cNvPr id="8" name="Picture 8" descr="A factory with smoke coming out of it&#10;&#10;Description generated with very high confidence">
            <a:extLst>
              <a:ext uri="{FF2B5EF4-FFF2-40B4-BE49-F238E27FC236}">
                <a16:creationId xmlns:a16="http://schemas.microsoft.com/office/drawing/2014/main" id="{624BF758-4C99-492C-B96E-558117B9ABB6}"/>
              </a:ext>
            </a:extLst>
          </p:cNvPr>
          <p:cNvPicPr>
            <a:picLocks noChangeAspect="1"/>
          </p:cNvPicPr>
          <p:nvPr/>
        </p:nvPicPr>
        <p:blipFill rotWithShape="1">
          <a:blip r:embed="rId3"/>
          <a:srcRect t="400" r="3" b="16168"/>
          <a:stretch/>
        </p:blipFill>
        <p:spPr>
          <a:xfrm>
            <a:off x="4422310" y="2504661"/>
            <a:ext cx="2827517" cy="1775231"/>
          </a:xfrm>
          <a:prstGeom prst="rect">
            <a:avLst/>
          </a:prstGeom>
        </p:spPr>
      </p:pic>
      <p:pic>
        <p:nvPicPr>
          <p:cNvPr id="6" name="Picture 6" descr="A vintage photo of a horse drawn carriage&#10;&#10;Description generated with very high confidence">
            <a:extLst>
              <a:ext uri="{FF2B5EF4-FFF2-40B4-BE49-F238E27FC236}">
                <a16:creationId xmlns:a16="http://schemas.microsoft.com/office/drawing/2014/main" id="{DEF22A77-DA02-4FF5-B0A5-449DCBB31223}"/>
              </a:ext>
            </a:extLst>
          </p:cNvPr>
          <p:cNvPicPr>
            <a:picLocks noChangeAspect="1"/>
          </p:cNvPicPr>
          <p:nvPr/>
        </p:nvPicPr>
        <p:blipFill rotWithShape="1">
          <a:blip r:embed="rId4"/>
          <a:srcRect l="4260" r="13330" b="5"/>
          <a:stretch/>
        </p:blipFill>
        <p:spPr>
          <a:xfrm>
            <a:off x="4422310" y="4287940"/>
            <a:ext cx="2827971" cy="1767182"/>
          </a:xfrm>
          <a:prstGeom prst="rect">
            <a:avLst/>
          </a:prstGeom>
        </p:spPr>
      </p:pic>
      <p:cxnSp>
        <p:nvCxnSpPr>
          <p:cNvPr id="41" name="Straight Connector 40">
            <a:extLst>
              <a:ext uri="{FF2B5EF4-FFF2-40B4-BE49-F238E27FC236}">
                <a16:creationId xmlns:a16="http://schemas.microsoft.com/office/drawing/2014/main" id="{F3B6DCF0-8712-4AB5-B738-40CBF52972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22309" y="2498206"/>
            <a:ext cx="0" cy="3566160"/>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7BD2F1A-8881-4A9A-B637-45A4B708D4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22309" y="4279892"/>
            <a:ext cx="2825496" cy="0"/>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2AB1DFB-1583-4120-AD7C-3437EE8899C1}"/>
              </a:ext>
            </a:extLst>
          </p:cNvPr>
          <p:cNvSpPr>
            <a:spLocks noGrp="1"/>
          </p:cNvSpPr>
          <p:nvPr>
            <p:ph idx="1"/>
          </p:nvPr>
        </p:nvSpPr>
        <p:spPr>
          <a:xfrm>
            <a:off x="7552944" y="2494450"/>
            <a:ext cx="3343430" cy="3563159"/>
          </a:xfrm>
        </p:spPr>
        <p:txBody>
          <a:bodyPr vert="horz" lIns="91440" tIns="45720" rIns="91440" bIns="45720" rtlCol="0" anchor="ctr">
            <a:normAutofit/>
          </a:bodyPr>
          <a:lstStyle/>
          <a:p>
            <a:pPr marL="0" indent="0">
              <a:buNone/>
            </a:pPr>
            <a:r>
              <a:rPr lang="en-US" sz="2000" dirty="0">
                <a:cs typeface="Calibri" panose="020F0502020204030204"/>
              </a:rPr>
              <a:t>The Blitz was a German bombing campaign against the UK in 1940 and 1941, during the Second World War. The term was first used by the British press and is the German word  for lightning.</a:t>
            </a:r>
          </a:p>
          <a:p>
            <a:pPr marL="0" indent="0">
              <a:buNone/>
            </a:pPr>
            <a:r>
              <a:rPr lang="en-US" sz="2000" dirty="0">
                <a:cs typeface="Calibri" panose="020F0502020204030204"/>
              </a:rPr>
              <a:t>About 32,000 were killed, 87,000 seriously injured and 2 million houses were destroyed.</a:t>
            </a:r>
          </a:p>
          <a:p>
            <a:pPr marL="0" indent="0">
              <a:buNone/>
            </a:pPr>
            <a:endParaRPr lang="en-US" sz="2000">
              <a:cs typeface="Calibri" panose="020F0502020204030204"/>
            </a:endParaRPr>
          </a:p>
        </p:txBody>
      </p:sp>
    </p:spTree>
    <p:extLst>
      <p:ext uri="{BB962C8B-B14F-4D97-AF65-F5344CB8AC3E}">
        <p14:creationId xmlns:p14="http://schemas.microsoft.com/office/powerpoint/2010/main" val="2406445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E376F33-620F-427A-96F7-D6E084EF84ED}"/>
              </a:ext>
            </a:extLst>
          </p:cNvPr>
          <p:cNvSpPr>
            <a:spLocks noGrp="1"/>
          </p:cNvSpPr>
          <p:nvPr>
            <p:ph type="title"/>
          </p:nvPr>
        </p:nvSpPr>
        <p:spPr>
          <a:xfrm>
            <a:off x="958506" y="800392"/>
            <a:ext cx="10264697" cy="1212102"/>
          </a:xfrm>
        </p:spPr>
        <p:txBody>
          <a:bodyPr>
            <a:normAutofit/>
          </a:bodyPr>
          <a:lstStyle/>
          <a:p>
            <a:r>
              <a:rPr lang="en-US" sz="4000">
                <a:solidFill>
                  <a:srgbClr val="FFFFFF"/>
                </a:solidFill>
                <a:cs typeface="Calibri Light"/>
              </a:rPr>
              <a:t>Keeping safe during the Blitz</a:t>
            </a:r>
          </a:p>
        </p:txBody>
      </p:sp>
      <p:sp>
        <p:nvSpPr>
          <p:cNvPr id="3" name="Content Placeholder 2">
            <a:extLst>
              <a:ext uri="{FF2B5EF4-FFF2-40B4-BE49-F238E27FC236}">
                <a16:creationId xmlns:a16="http://schemas.microsoft.com/office/drawing/2014/main" id="{7142A8EF-CCAC-4491-BDB9-CAB70F01DE29}"/>
              </a:ext>
            </a:extLst>
          </p:cNvPr>
          <p:cNvSpPr>
            <a:spLocks noGrp="1"/>
          </p:cNvSpPr>
          <p:nvPr>
            <p:ph idx="1"/>
          </p:nvPr>
        </p:nvSpPr>
        <p:spPr>
          <a:xfrm>
            <a:off x="1367624" y="2490436"/>
            <a:ext cx="9708995" cy="3567173"/>
          </a:xfrm>
        </p:spPr>
        <p:txBody>
          <a:bodyPr vert="horz" lIns="91440" tIns="45720" rIns="91440" bIns="45720" rtlCol="0" anchor="ctr">
            <a:normAutofit/>
          </a:bodyPr>
          <a:lstStyle/>
          <a:p>
            <a:pPr marL="0" indent="0">
              <a:buNone/>
            </a:pPr>
            <a:r>
              <a:rPr lang="en-US" sz="2400">
                <a:ea typeface="+mn-lt"/>
                <a:cs typeface="+mn-lt"/>
              </a:rPr>
              <a:t>Children and some women were evacuated from the big cities into the countryside. People carried gas masks to protect themselves against a possible gas attack. People built air raid shelters </a:t>
            </a:r>
            <a:r>
              <a:rPr lang="en-US" sz="2400" b="1">
                <a:ea typeface="+mn-lt"/>
                <a:cs typeface="+mn-lt"/>
              </a:rPr>
              <a:t>in</a:t>
            </a:r>
            <a:r>
              <a:rPr lang="en-US" sz="2400">
                <a:ea typeface="+mn-lt"/>
                <a:cs typeface="+mn-lt"/>
              </a:rPr>
              <a:t> their gardens. All windows and doors were blacked out to make it harder for the enemy planes to spot where they lived.</a:t>
            </a:r>
            <a:endParaRPr lang="en-US" sz="2400"/>
          </a:p>
        </p:txBody>
      </p:sp>
    </p:spTree>
    <p:extLst>
      <p:ext uri="{BB962C8B-B14F-4D97-AF65-F5344CB8AC3E}">
        <p14:creationId xmlns:p14="http://schemas.microsoft.com/office/powerpoint/2010/main" val="2628629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F394229-6F9F-4E74-9D7D-1E5D82D0B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group of people standing in front of a brick wall&#10;&#10;Description generated with very high confidence">
            <a:extLst>
              <a:ext uri="{FF2B5EF4-FFF2-40B4-BE49-F238E27FC236}">
                <a16:creationId xmlns:a16="http://schemas.microsoft.com/office/drawing/2014/main" id="{D99C004D-60BC-4490-A777-9490F956321B}"/>
              </a:ext>
            </a:extLst>
          </p:cNvPr>
          <p:cNvPicPr>
            <a:picLocks noChangeAspect="1"/>
          </p:cNvPicPr>
          <p:nvPr/>
        </p:nvPicPr>
        <p:blipFill rotWithShape="1">
          <a:blip r:embed="rId2"/>
          <a:srcRect l="12469" r="24887" b="-2"/>
          <a:stretch/>
        </p:blipFill>
        <p:spPr>
          <a:xfrm>
            <a:off x="643313" y="637889"/>
            <a:ext cx="2721229" cy="2639028"/>
          </a:xfrm>
          <a:prstGeom prst="rect">
            <a:avLst/>
          </a:prstGeom>
        </p:spPr>
      </p:pic>
      <p:pic>
        <p:nvPicPr>
          <p:cNvPr id="10" name="Picture 10" descr="A group of people posing for a photo&#10;&#10;Description generated with very high confidence">
            <a:extLst>
              <a:ext uri="{FF2B5EF4-FFF2-40B4-BE49-F238E27FC236}">
                <a16:creationId xmlns:a16="http://schemas.microsoft.com/office/drawing/2014/main" id="{9D6F860B-0C45-4EC7-8407-828A4F0F0FFD}"/>
              </a:ext>
            </a:extLst>
          </p:cNvPr>
          <p:cNvPicPr>
            <a:picLocks noChangeAspect="1"/>
          </p:cNvPicPr>
          <p:nvPr/>
        </p:nvPicPr>
        <p:blipFill rotWithShape="1">
          <a:blip r:embed="rId3"/>
          <a:srcRect l="20821" r="11178" b="-2"/>
          <a:stretch/>
        </p:blipFill>
        <p:spPr>
          <a:xfrm>
            <a:off x="639717" y="3268960"/>
            <a:ext cx="2724855" cy="2632862"/>
          </a:xfrm>
          <a:prstGeom prst="rect">
            <a:avLst/>
          </a:prstGeom>
        </p:spPr>
      </p:pic>
      <p:sp>
        <p:nvSpPr>
          <p:cNvPr id="76" name="Freeform 6">
            <a:extLst>
              <a:ext uri="{FF2B5EF4-FFF2-40B4-BE49-F238E27FC236}">
                <a16:creationId xmlns:a16="http://schemas.microsoft.com/office/drawing/2014/main" id="{60E14053-A99C-4210-8D5A-CFB61AA8A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08003"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
            <a:extLst>
              <a:ext uri="{FF2B5EF4-FFF2-40B4-BE49-F238E27FC236}">
                <a16:creationId xmlns:a16="http://schemas.microsoft.com/office/drawing/2014/main" id="{F7249D00-234B-4143-83BC-FA6976296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08004"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4" descr="A group of people in a room&#10;&#10;Description generated with very high confidence">
            <a:extLst>
              <a:ext uri="{FF2B5EF4-FFF2-40B4-BE49-F238E27FC236}">
                <a16:creationId xmlns:a16="http://schemas.microsoft.com/office/drawing/2014/main" id="{6C78C3D1-C39E-4A68-B6C2-B38B4CA7AEC8}"/>
              </a:ext>
            </a:extLst>
          </p:cNvPr>
          <p:cNvPicPr>
            <a:picLocks noChangeAspect="1"/>
          </p:cNvPicPr>
          <p:nvPr/>
        </p:nvPicPr>
        <p:blipFill rotWithShape="1">
          <a:blip r:embed="rId4"/>
          <a:srcRect l="18274" r="22668" b="2"/>
          <a:stretch/>
        </p:blipFill>
        <p:spPr>
          <a:xfrm>
            <a:off x="3362299" y="637901"/>
            <a:ext cx="2722946" cy="2639028"/>
          </a:xfrm>
          <a:prstGeom prst="rect">
            <a:avLst/>
          </a:prstGeom>
        </p:spPr>
      </p:pic>
      <p:cxnSp>
        <p:nvCxnSpPr>
          <p:cNvPr id="80" name="Straight Connector 79">
            <a:extLst>
              <a:ext uri="{FF2B5EF4-FFF2-40B4-BE49-F238E27FC236}">
                <a16:creationId xmlns:a16="http://schemas.microsoft.com/office/drawing/2014/main" id="{890362DE-D9D6-48E2-96EE-2B7B34A869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40081" y="3265622"/>
            <a:ext cx="5445164" cy="0"/>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pic>
        <p:nvPicPr>
          <p:cNvPr id="6" name="Picture 6" descr="A group of people sitting on a bench posing for the camera&#10;&#10;Description generated with very high confidence">
            <a:extLst>
              <a:ext uri="{FF2B5EF4-FFF2-40B4-BE49-F238E27FC236}">
                <a16:creationId xmlns:a16="http://schemas.microsoft.com/office/drawing/2014/main" id="{208EC68F-E547-438B-AFE6-738640543318}"/>
              </a:ext>
            </a:extLst>
          </p:cNvPr>
          <p:cNvPicPr>
            <a:picLocks noChangeAspect="1"/>
          </p:cNvPicPr>
          <p:nvPr/>
        </p:nvPicPr>
        <p:blipFill rotWithShape="1">
          <a:blip r:embed="rId5"/>
          <a:srcRect r="25170" b="-2"/>
          <a:stretch/>
        </p:blipFill>
        <p:spPr>
          <a:xfrm>
            <a:off x="3364571" y="3268960"/>
            <a:ext cx="2720674" cy="2632862"/>
          </a:xfrm>
          <a:prstGeom prst="rect">
            <a:avLst/>
          </a:prstGeom>
        </p:spPr>
      </p:pic>
      <p:cxnSp>
        <p:nvCxnSpPr>
          <p:cNvPr id="82" name="Straight Connector 81">
            <a:extLst>
              <a:ext uri="{FF2B5EF4-FFF2-40B4-BE49-F238E27FC236}">
                <a16:creationId xmlns:a16="http://schemas.microsoft.com/office/drawing/2014/main" id="{67FFDA9A-E759-4B47-9D90-D055CB0A78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64572" y="635426"/>
            <a:ext cx="0" cy="5266396"/>
          </a:xfrm>
          <a:prstGeom prst="line">
            <a:avLst/>
          </a:prstGeom>
          <a:ln w="12700">
            <a:solidFill>
              <a:srgbClr val="FEFFFF"/>
            </a:solidFill>
          </a:ln>
        </p:spPr>
        <p:style>
          <a:lnRef idx="1">
            <a:schemeClr val="accent1"/>
          </a:lnRef>
          <a:fillRef idx="0">
            <a:schemeClr val="accent1"/>
          </a:fillRef>
          <a:effectRef idx="0">
            <a:schemeClr val="accent1"/>
          </a:effectRef>
          <a:fontRef idx="minor">
            <a:schemeClr val="tx1"/>
          </a:fontRef>
        </p:style>
      </p:cxnSp>
      <p:sp>
        <p:nvSpPr>
          <p:cNvPr id="84" name="Rectangle 8">
            <a:extLst>
              <a:ext uri="{FF2B5EF4-FFF2-40B4-BE49-F238E27FC236}">
                <a16:creationId xmlns:a16="http://schemas.microsoft.com/office/drawing/2014/main" id="{78024CFA-8F69-46CD-ACA7-5BE671D78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66816" y="1352302"/>
            <a:ext cx="518205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0AD6A43-691B-4FA7-8745-F2E800F8DDA5}"/>
              </a:ext>
            </a:extLst>
          </p:cNvPr>
          <p:cNvSpPr>
            <a:spLocks noGrp="1"/>
          </p:cNvSpPr>
          <p:nvPr>
            <p:ph type="title"/>
          </p:nvPr>
        </p:nvSpPr>
        <p:spPr>
          <a:xfrm>
            <a:off x="6850221" y="1833036"/>
            <a:ext cx="4330061" cy="1541083"/>
          </a:xfrm>
        </p:spPr>
        <p:txBody>
          <a:bodyPr>
            <a:normAutofit/>
          </a:bodyPr>
          <a:lstStyle/>
          <a:p>
            <a:r>
              <a:rPr lang="en-US" sz="3600">
                <a:solidFill>
                  <a:srgbClr val="FFFFFF"/>
                </a:solidFill>
                <a:cs typeface="Calibri Light"/>
              </a:rPr>
              <a:t>Air raid shelters</a:t>
            </a:r>
          </a:p>
        </p:txBody>
      </p:sp>
      <p:sp>
        <p:nvSpPr>
          <p:cNvPr id="14" name="Content Placeholder 13">
            <a:extLst>
              <a:ext uri="{FF2B5EF4-FFF2-40B4-BE49-F238E27FC236}">
                <a16:creationId xmlns:a16="http://schemas.microsoft.com/office/drawing/2014/main" id="{CFA60492-6E92-48C3-A98F-2E4CBF1F8B32}"/>
              </a:ext>
            </a:extLst>
          </p:cNvPr>
          <p:cNvSpPr>
            <a:spLocks noGrp="1"/>
          </p:cNvSpPr>
          <p:nvPr>
            <p:ph idx="1"/>
          </p:nvPr>
        </p:nvSpPr>
        <p:spPr>
          <a:xfrm>
            <a:off x="6850853" y="3435931"/>
            <a:ext cx="4329244" cy="2718648"/>
          </a:xfrm>
        </p:spPr>
        <p:txBody>
          <a:bodyPr anchor="t">
            <a:normAutofit/>
          </a:bodyPr>
          <a:lstStyle/>
          <a:p>
            <a:pPr marL="0" indent="0">
              <a:buNone/>
            </a:pPr>
            <a:endParaRPr lang="en-US" sz="2400">
              <a:solidFill>
                <a:srgbClr val="FEFFFF"/>
              </a:solidFill>
              <a:cs typeface="Calibri" panose="020F0502020204030204"/>
            </a:endParaRPr>
          </a:p>
        </p:txBody>
      </p:sp>
    </p:spTree>
    <p:extLst>
      <p:ext uri="{BB962C8B-B14F-4D97-AF65-F5344CB8AC3E}">
        <p14:creationId xmlns:p14="http://schemas.microsoft.com/office/powerpoint/2010/main" val="7441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2185F9E-A665-45AA-8486-BAF5B0299FDB}"/>
              </a:ext>
            </a:extLst>
          </p:cNvPr>
          <p:cNvSpPr>
            <a:spLocks noGrp="1"/>
          </p:cNvSpPr>
          <p:nvPr>
            <p:ph type="title"/>
          </p:nvPr>
        </p:nvSpPr>
        <p:spPr>
          <a:xfrm>
            <a:off x="1047280" y="759805"/>
            <a:ext cx="10306520" cy="1325563"/>
          </a:xfrm>
        </p:spPr>
        <p:txBody>
          <a:bodyPr>
            <a:normAutofit/>
          </a:bodyPr>
          <a:lstStyle/>
          <a:p>
            <a:r>
              <a:rPr lang="en-US" sz="4000">
                <a:solidFill>
                  <a:srgbClr val="FFFFFF"/>
                </a:solidFill>
                <a:cs typeface="Calibri Light"/>
              </a:rPr>
              <a:t>Evacuation</a:t>
            </a:r>
          </a:p>
        </p:txBody>
      </p:sp>
      <p:sp>
        <p:nvSpPr>
          <p:cNvPr id="3" name="Content Placeholder 2">
            <a:extLst>
              <a:ext uri="{FF2B5EF4-FFF2-40B4-BE49-F238E27FC236}">
                <a16:creationId xmlns:a16="http://schemas.microsoft.com/office/drawing/2014/main" id="{7A6DAB6C-D9C9-4B3A-A470-2A707AF16413}"/>
              </a:ext>
            </a:extLst>
          </p:cNvPr>
          <p:cNvSpPr>
            <a:spLocks noGrp="1"/>
          </p:cNvSpPr>
          <p:nvPr>
            <p:ph idx="1"/>
          </p:nvPr>
        </p:nvSpPr>
        <p:spPr>
          <a:xfrm>
            <a:off x="1424904" y="2494450"/>
            <a:ext cx="4053545" cy="3563159"/>
          </a:xfrm>
        </p:spPr>
        <p:txBody>
          <a:bodyPr vert="horz" lIns="91440" tIns="45720" rIns="91440" bIns="45720" rtlCol="0">
            <a:normAutofit/>
          </a:bodyPr>
          <a:lstStyle/>
          <a:p>
            <a:pPr marL="0" indent="0">
              <a:buNone/>
            </a:pPr>
            <a:r>
              <a:rPr lang="en-US" sz="2200">
                <a:ea typeface="+mn-lt"/>
                <a:cs typeface="+mn-lt"/>
              </a:rPr>
              <a:t>During the Second World War, many children living in big cities and towns were moved temporarily from their homes to places considered safer, usually out in the countryside.</a:t>
            </a:r>
          </a:p>
          <a:p>
            <a:pPr marL="0" indent="0">
              <a:buNone/>
            </a:pPr>
            <a:r>
              <a:rPr lang="en-US" sz="2200">
                <a:cs typeface="Calibri" panose="020F0502020204030204"/>
              </a:rPr>
              <a:t>The countryside had less population, they were dark, they didn’t have factories so the Germans didn’t bomb there.</a:t>
            </a:r>
          </a:p>
        </p:txBody>
      </p:sp>
      <p:pic>
        <p:nvPicPr>
          <p:cNvPr id="4" name="Picture 4" descr="A group of people posing for a photo&#10;&#10;Description generated with very high confidence">
            <a:extLst>
              <a:ext uri="{FF2B5EF4-FFF2-40B4-BE49-F238E27FC236}">
                <a16:creationId xmlns:a16="http://schemas.microsoft.com/office/drawing/2014/main" id="{768461BA-5352-45BB-A47F-226A5714236B}"/>
              </a:ext>
            </a:extLst>
          </p:cNvPr>
          <p:cNvPicPr>
            <a:picLocks noChangeAspect="1"/>
          </p:cNvPicPr>
          <p:nvPr/>
        </p:nvPicPr>
        <p:blipFill rotWithShape="1">
          <a:blip r:embed="rId2"/>
          <a:srcRect r="1" b="558"/>
          <a:stretch/>
        </p:blipFill>
        <p:spPr>
          <a:xfrm>
            <a:off x="6098892" y="2492376"/>
            <a:ext cx="4802404" cy="3563372"/>
          </a:xfrm>
          <a:prstGeom prst="rect">
            <a:avLst/>
          </a:prstGeom>
        </p:spPr>
      </p:pic>
    </p:spTree>
    <p:extLst>
      <p:ext uri="{BB962C8B-B14F-4D97-AF65-F5344CB8AC3E}">
        <p14:creationId xmlns:p14="http://schemas.microsoft.com/office/powerpoint/2010/main" val="3840964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08390A0-EC60-44C0-913A-5EB33DA1560C}"/>
              </a:ext>
            </a:extLst>
          </p:cNvPr>
          <p:cNvSpPr>
            <a:spLocks noGrp="1"/>
          </p:cNvSpPr>
          <p:nvPr>
            <p:ph type="title"/>
          </p:nvPr>
        </p:nvSpPr>
        <p:spPr>
          <a:xfrm>
            <a:off x="7559812" y="2723322"/>
            <a:ext cx="3510355" cy="2236738"/>
          </a:xfrm>
        </p:spPr>
        <p:txBody>
          <a:bodyPr vert="horz" lIns="91440" tIns="45720" rIns="91440" bIns="45720" rtlCol="0" anchor="b">
            <a:normAutofit/>
          </a:bodyPr>
          <a:lstStyle/>
          <a:p>
            <a:r>
              <a:rPr lang="en-US">
                <a:solidFill>
                  <a:srgbClr val="FFFFFF"/>
                </a:solidFill>
              </a:rPr>
              <a:t>Anderson Shelter</a:t>
            </a:r>
          </a:p>
        </p:txBody>
      </p:sp>
      <p:sp>
        <p:nvSpPr>
          <p:cNvPr id="13"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4" descr="A picture containing outdoor, grass, building, sitting&#10;&#10;Description generated with very high confidence">
            <a:extLst>
              <a:ext uri="{FF2B5EF4-FFF2-40B4-BE49-F238E27FC236}">
                <a16:creationId xmlns:a16="http://schemas.microsoft.com/office/drawing/2014/main" id="{A1FEB19F-F165-4B6B-BA70-E84AB6EBD4FA}"/>
              </a:ext>
            </a:extLst>
          </p:cNvPr>
          <p:cNvPicPr>
            <a:picLocks noGrp="1" noChangeAspect="1"/>
          </p:cNvPicPr>
          <p:nvPr>
            <p:ph idx="1"/>
          </p:nvPr>
        </p:nvPicPr>
        <p:blipFill rotWithShape="1">
          <a:blip r:embed="rId2"/>
          <a:srcRect r="3648"/>
          <a:stretch/>
        </p:blipFill>
        <p:spPr>
          <a:xfrm>
            <a:off x="1258859" y="1120046"/>
            <a:ext cx="5635819" cy="3509504"/>
          </a:xfrm>
          <a:prstGeom prst="rect">
            <a:avLst/>
          </a:prstGeom>
        </p:spPr>
      </p:pic>
    </p:spTree>
    <p:extLst>
      <p:ext uri="{BB962C8B-B14F-4D97-AF65-F5344CB8AC3E}">
        <p14:creationId xmlns:p14="http://schemas.microsoft.com/office/powerpoint/2010/main" val="33617718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World War 2   1939-1945 by Molly Savage</vt:lpstr>
      <vt:lpstr>  Why did it begin?</vt:lpstr>
      <vt:lpstr>Who were the countries involved?</vt:lpstr>
      <vt:lpstr>The leaders:  </vt:lpstr>
      <vt:lpstr>The Blitz</vt:lpstr>
      <vt:lpstr>Keeping safe during the Blitz</vt:lpstr>
      <vt:lpstr>Air raid shelters</vt:lpstr>
      <vt:lpstr>Evacuation</vt:lpstr>
      <vt:lpstr>Anderson Shelter</vt:lpstr>
      <vt:lpstr>Morrison Shelter</vt:lpstr>
      <vt:lpstr>Rationing </vt:lpstr>
      <vt:lpstr>Why was rationing introduced?</vt:lpstr>
      <vt:lpstr>Anne Frank</vt:lpstr>
      <vt:lpstr>Anne Frank's Diary</vt:lpstr>
      <vt:lpstr>My Granny and Grandad's Wartime Memories by Molly</vt:lpstr>
      <vt:lpstr>The end of the war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1118</cp:revision>
  <dcterms:created xsi:type="dcterms:W3CDTF">2020-04-21T10:13:53Z</dcterms:created>
  <dcterms:modified xsi:type="dcterms:W3CDTF">2020-04-28T09:48:28Z</dcterms:modified>
</cp:coreProperties>
</file>